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8" r:id="rId3"/>
    <p:sldId id="268" r:id="rId4"/>
    <p:sldId id="266" r:id="rId5"/>
    <p:sldId id="270" r:id="rId6"/>
    <p:sldId id="271" r:id="rId7"/>
    <p:sldId id="272" r:id="rId8"/>
    <p:sldId id="274" r:id="rId9"/>
    <p:sldId id="273" r:id="rId10"/>
    <p:sldId id="278" r:id="rId11"/>
    <p:sldId id="303" r:id="rId12"/>
    <p:sldId id="305" r:id="rId13"/>
    <p:sldId id="307" r:id="rId14"/>
    <p:sldId id="306" r:id="rId15"/>
    <p:sldId id="275" r:id="rId16"/>
    <p:sldId id="276" r:id="rId17"/>
    <p:sldId id="260" r:id="rId18"/>
    <p:sldId id="261" r:id="rId19"/>
    <p:sldId id="262" r:id="rId20"/>
    <p:sldId id="263" r:id="rId21"/>
    <p:sldId id="279" r:id="rId22"/>
    <p:sldId id="280" r:id="rId23"/>
    <p:sldId id="269" r:id="rId24"/>
    <p:sldId id="281" r:id="rId25"/>
    <p:sldId id="282" r:id="rId26"/>
    <p:sldId id="283" r:id="rId27"/>
    <p:sldId id="284" r:id="rId28"/>
    <p:sldId id="285" r:id="rId29"/>
    <p:sldId id="290" r:id="rId30"/>
    <p:sldId id="288" r:id="rId31"/>
    <p:sldId id="286" r:id="rId32"/>
    <p:sldId id="287" r:id="rId33"/>
    <p:sldId id="291" r:id="rId34"/>
    <p:sldId id="292" r:id="rId35"/>
    <p:sldId id="293" r:id="rId36"/>
    <p:sldId id="318" r:id="rId37"/>
    <p:sldId id="319" r:id="rId38"/>
    <p:sldId id="320" r:id="rId39"/>
    <p:sldId id="321" r:id="rId40"/>
    <p:sldId id="289" r:id="rId41"/>
    <p:sldId id="294" r:id="rId42"/>
    <p:sldId id="295" r:id="rId43"/>
    <p:sldId id="296" r:id="rId44"/>
    <p:sldId id="297" r:id="rId45"/>
    <p:sldId id="264" r:id="rId46"/>
    <p:sldId id="265" r:id="rId47"/>
    <p:sldId id="308" r:id="rId48"/>
    <p:sldId id="298" r:id="rId49"/>
    <p:sldId id="299" r:id="rId50"/>
    <p:sldId id="301" r:id="rId51"/>
    <p:sldId id="315" r:id="rId52"/>
    <p:sldId id="316" r:id="rId53"/>
    <p:sldId id="317" r:id="rId54"/>
    <p:sldId id="322" r:id="rId55"/>
    <p:sldId id="323" r:id="rId56"/>
    <p:sldId id="324" r:id="rId57"/>
    <p:sldId id="259" r:id="rId58"/>
    <p:sldId id="309" r:id="rId59"/>
    <p:sldId id="267" r:id="rId60"/>
    <p:sldId id="314" r:id="rId61"/>
    <p:sldId id="310"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01" d="100"/>
          <a:sy n="101" d="100"/>
        </p:scale>
        <p:origin x="42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AD1365-7E84-499B-A1BD-B59F15295E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9ED837D-8152-4FC8-B910-2FDD034FA2EE}">
      <dgm:prSet/>
      <dgm:spPr/>
      <dgm:t>
        <a:bodyPr/>
        <a:lstStyle/>
        <a:p>
          <a:pPr algn="ctr"/>
          <a:r>
            <a:rPr lang="en-US" dirty="0"/>
            <a:t>ANTHEM</a:t>
          </a:r>
          <a:endParaRPr lang="en-IN" dirty="0"/>
        </a:p>
      </dgm:t>
    </dgm:pt>
    <dgm:pt modelId="{39C5A56C-EA6F-4809-9F62-A5FA09991E7D}" type="parTrans" cxnId="{373B5680-407E-4749-A1DF-27FE22E49AC5}">
      <dgm:prSet/>
      <dgm:spPr/>
      <dgm:t>
        <a:bodyPr/>
        <a:lstStyle/>
        <a:p>
          <a:pPr algn="ctr"/>
          <a:endParaRPr lang="en-IN"/>
        </a:p>
      </dgm:t>
    </dgm:pt>
    <dgm:pt modelId="{76BDA608-E2B7-4892-932E-F5585FF5C07B}" type="sibTrans" cxnId="{373B5680-407E-4749-A1DF-27FE22E49AC5}">
      <dgm:prSet/>
      <dgm:spPr/>
      <dgm:t>
        <a:bodyPr/>
        <a:lstStyle/>
        <a:p>
          <a:pPr algn="ctr"/>
          <a:endParaRPr lang="en-IN"/>
        </a:p>
      </dgm:t>
    </dgm:pt>
    <dgm:pt modelId="{85282A3E-2CCB-4DE5-A6B9-141A7DD24DEC}" type="pres">
      <dgm:prSet presAssocID="{6EAD1365-7E84-499B-A1BD-B59F15295EA2}" presName="linear" presStyleCnt="0">
        <dgm:presLayoutVars>
          <dgm:animLvl val="lvl"/>
          <dgm:resizeHandles val="exact"/>
        </dgm:presLayoutVars>
      </dgm:prSet>
      <dgm:spPr/>
    </dgm:pt>
    <dgm:pt modelId="{68AF7C52-F0F5-40A4-9AD0-7B8F6666BC32}" type="pres">
      <dgm:prSet presAssocID="{C9ED837D-8152-4FC8-B910-2FDD034FA2EE}" presName="parentText" presStyleLbl="node1" presStyleIdx="0" presStyleCnt="1">
        <dgm:presLayoutVars>
          <dgm:chMax val="0"/>
          <dgm:bulletEnabled val="1"/>
        </dgm:presLayoutVars>
      </dgm:prSet>
      <dgm:spPr/>
    </dgm:pt>
  </dgm:ptLst>
  <dgm:cxnLst>
    <dgm:cxn modelId="{69551776-C655-4FD4-827B-EB2E5AD4E202}" type="presOf" srcId="{C9ED837D-8152-4FC8-B910-2FDD034FA2EE}" destId="{68AF7C52-F0F5-40A4-9AD0-7B8F6666BC32}" srcOrd="0" destOrd="0" presId="urn:microsoft.com/office/officeart/2005/8/layout/vList2"/>
    <dgm:cxn modelId="{373B5680-407E-4749-A1DF-27FE22E49AC5}" srcId="{6EAD1365-7E84-499B-A1BD-B59F15295EA2}" destId="{C9ED837D-8152-4FC8-B910-2FDD034FA2EE}" srcOrd="0" destOrd="0" parTransId="{39C5A56C-EA6F-4809-9F62-A5FA09991E7D}" sibTransId="{76BDA608-E2B7-4892-932E-F5585FF5C07B}"/>
    <dgm:cxn modelId="{C4CA1086-5C77-44B8-A813-43C9DF635169}" type="presOf" srcId="{6EAD1365-7E84-499B-A1BD-B59F15295EA2}" destId="{85282A3E-2CCB-4DE5-A6B9-141A7DD24DEC}" srcOrd="0" destOrd="0" presId="urn:microsoft.com/office/officeart/2005/8/layout/vList2"/>
    <dgm:cxn modelId="{1151C48C-C057-4BA8-92FA-F2C3992E955E}" type="presParOf" srcId="{85282A3E-2CCB-4DE5-A6B9-141A7DD24DEC}" destId="{68AF7C52-F0F5-40A4-9AD0-7B8F6666BC32}"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E248ABC-2AA1-474F-B48B-FB9C069B2DF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9DAC532-11DA-4B94-9284-C2526F42B216}">
      <dgm:prSet/>
      <dgm:spPr/>
      <dgm:t>
        <a:bodyPr/>
        <a:lstStyle/>
        <a:p>
          <a:pPr algn="ctr"/>
          <a:r>
            <a:rPr lang="en-US" dirty="0"/>
            <a:t>INVENTATEQ</a:t>
          </a:r>
          <a:endParaRPr lang="en-IN" dirty="0"/>
        </a:p>
      </dgm:t>
    </dgm:pt>
    <dgm:pt modelId="{2A28CCE7-0DDF-4E3D-B9AE-2360BF3DB44F}" type="parTrans" cxnId="{57BEACE0-1770-421D-A3E0-82A31A79D1C1}">
      <dgm:prSet/>
      <dgm:spPr/>
      <dgm:t>
        <a:bodyPr/>
        <a:lstStyle/>
        <a:p>
          <a:pPr algn="ctr"/>
          <a:endParaRPr lang="en-IN"/>
        </a:p>
      </dgm:t>
    </dgm:pt>
    <dgm:pt modelId="{AC8319B4-C95C-4A56-B952-B14D9555D00E}" type="sibTrans" cxnId="{57BEACE0-1770-421D-A3E0-82A31A79D1C1}">
      <dgm:prSet/>
      <dgm:spPr/>
      <dgm:t>
        <a:bodyPr/>
        <a:lstStyle/>
        <a:p>
          <a:pPr algn="ctr"/>
          <a:endParaRPr lang="en-IN"/>
        </a:p>
      </dgm:t>
    </dgm:pt>
    <dgm:pt modelId="{0217207C-CD5A-43C4-B7FE-6196CD484F3E}" type="pres">
      <dgm:prSet presAssocID="{1E248ABC-2AA1-474F-B48B-FB9C069B2DFB}" presName="linear" presStyleCnt="0">
        <dgm:presLayoutVars>
          <dgm:animLvl val="lvl"/>
          <dgm:resizeHandles val="exact"/>
        </dgm:presLayoutVars>
      </dgm:prSet>
      <dgm:spPr/>
    </dgm:pt>
    <dgm:pt modelId="{ACCFEEA4-375F-4A57-AFC8-325D72141618}" type="pres">
      <dgm:prSet presAssocID="{29DAC532-11DA-4B94-9284-C2526F42B216}" presName="parentText" presStyleLbl="node1" presStyleIdx="0" presStyleCnt="1" custLinFactNeighborX="91398" custLinFactNeighborY="-50887">
        <dgm:presLayoutVars>
          <dgm:chMax val="0"/>
          <dgm:bulletEnabled val="1"/>
        </dgm:presLayoutVars>
      </dgm:prSet>
      <dgm:spPr/>
    </dgm:pt>
  </dgm:ptLst>
  <dgm:cxnLst>
    <dgm:cxn modelId="{EDA8475E-C5C4-4CEF-A66C-8C589A809DD9}" type="presOf" srcId="{1E248ABC-2AA1-474F-B48B-FB9C069B2DFB}" destId="{0217207C-CD5A-43C4-B7FE-6196CD484F3E}" srcOrd="0" destOrd="0" presId="urn:microsoft.com/office/officeart/2005/8/layout/vList2"/>
    <dgm:cxn modelId="{57BEACE0-1770-421D-A3E0-82A31A79D1C1}" srcId="{1E248ABC-2AA1-474F-B48B-FB9C069B2DFB}" destId="{29DAC532-11DA-4B94-9284-C2526F42B216}" srcOrd="0" destOrd="0" parTransId="{2A28CCE7-0DDF-4E3D-B9AE-2360BF3DB44F}" sibTransId="{AC8319B4-C95C-4A56-B952-B14D9555D00E}"/>
    <dgm:cxn modelId="{81C9CAFF-18F3-4355-9C3E-423C72A807A8}" type="presOf" srcId="{29DAC532-11DA-4B94-9284-C2526F42B216}" destId="{ACCFEEA4-375F-4A57-AFC8-325D72141618}" srcOrd="0" destOrd="0" presId="urn:microsoft.com/office/officeart/2005/8/layout/vList2"/>
    <dgm:cxn modelId="{6A499EEB-AEC5-4B7A-90EA-211141AD72B0}" type="presParOf" srcId="{0217207C-CD5A-43C4-B7FE-6196CD484F3E}" destId="{ACCFEEA4-375F-4A57-AFC8-325D72141618}" srcOrd="0" destOrd="0" presId="urn:microsoft.com/office/officeart/2005/8/layout/vList2"/>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67C514-5D38-4723-9FA1-9B5207EFCD8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B3C2F34A-AD2A-43BA-A660-DA3BAB2F661F}">
      <dgm:prSet/>
      <dgm:spPr/>
      <dgm:t>
        <a:bodyPr/>
        <a:lstStyle/>
        <a:p>
          <a:pPr algn="ctr"/>
          <a:r>
            <a:rPr lang="en-US"/>
            <a:t>CRAYONZE</a:t>
          </a:r>
          <a:endParaRPr lang="en-IN"/>
        </a:p>
      </dgm:t>
    </dgm:pt>
    <dgm:pt modelId="{092F273D-7FBC-425A-A5D0-6F8B352B03F0}" type="sibTrans" cxnId="{3A07DB08-B21A-4C91-8FA5-D0663315DB26}">
      <dgm:prSet/>
      <dgm:spPr/>
      <dgm:t>
        <a:bodyPr/>
        <a:lstStyle/>
        <a:p>
          <a:endParaRPr lang="en-IN"/>
        </a:p>
      </dgm:t>
    </dgm:pt>
    <dgm:pt modelId="{E5241E76-7DAD-462C-A461-19BD3D3F4A99}" type="parTrans" cxnId="{3A07DB08-B21A-4C91-8FA5-D0663315DB26}">
      <dgm:prSet/>
      <dgm:spPr/>
      <dgm:t>
        <a:bodyPr/>
        <a:lstStyle/>
        <a:p>
          <a:endParaRPr lang="en-IN"/>
        </a:p>
      </dgm:t>
    </dgm:pt>
    <dgm:pt modelId="{2B92C2C8-D81E-4452-9C4F-93ADD39F51E7}" type="pres">
      <dgm:prSet presAssocID="{7F67C514-5D38-4723-9FA1-9B5207EFCD85}" presName="linear" presStyleCnt="0">
        <dgm:presLayoutVars>
          <dgm:animLvl val="lvl"/>
          <dgm:resizeHandles val="exact"/>
        </dgm:presLayoutVars>
      </dgm:prSet>
      <dgm:spPr/>
    </dgm:pt>
    <dgm:pt modelId="{06E9985E-CD2E-4324-93B7-442DED6D770B}" type="pres">
      <dgm:prSet presAssocID="{B3C2F34A-AD2A-43BA-A660-DA3BAB2F661F}" presName="parentText" presStyleLbl="node1" presStyleIdx="0" presStyleCnt="1" custLinFactNeighborX="7815">
        <dgm:presLayoutVars>
          <dgm:chMax val="0"/>
          <dgm:bulletEnabled val="1"/>
        </dgm:presLayoutVars>
      </dgm:prSet>
      <dgm:spPr/>
    </dgm:pt>
  </dgm:ptLst>
  <dgm:cxnLst>
    <dgm:cxn modelId="{27646507-8EB6-4B58-A6BA-675B5399A2EF}" type="presOf" srcId="{B3C2F34A-AD2A-43BA-A660-DA3BAB2F661F}" destId="{06E9985E-CD2E-4324-93B7-442DED6D770B}" srcOrd="0" destOrd="0" presId="urn:microsoft.com/office/officeart/2005/8/layout/vList2"/>
    <dgm:cxn modelId="{3A07DB08-B21A-4C91-8FA5-D0663315DB26}" srcId="{7F67C514-5D38-4723-9FA1-9B5207EFCD85}" destId="{B3C2F34A-AD2A-43BA-A660-DA3BAB2F661F}" srcOrd="0" destOrd="0" parTransId="{E5241E76-7DAD-462C-A461-19BD3D3F4A99}" sibTransId="{092F273D-7FBC-425A-A5D0-6F8B352B03F0}"/>
    <dgm:cxn modelId="{21136855-E31A-4FED-B9D5-A901F5370872}" type="presOf" srcId="{7F67C514-5D38-4723-9FA1-9B5207EFCD85}" destId="{2B92C2C8-D81E-4452-9C4F-93ADD39F51E7}" srcOrd="0" destOrd="0" presId="urn:microsoft.com/office/officeart/2005/8/layout/vList2"/>
    <dgm:cxn modelId="{604C0556-37B3-413C-A6DB-915E93D71CE9}" type="presParOf" srcId="{2B92C2C8-D81E-4452-9C4F-93ADD39F51E7}" destId="{06E9985E-CD2E-4324-93B7-442DED6D770B}" srcOrd="0" destOrd="0" presId="urn:microsoft.com/office/officeart/2005/8/layout/vList2"/>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8550B3-A704-4DA0-94D6-250333C6C7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0933A0B-191E-4D7C-8820-D5DB87552170}">
      <dgm:prSet/>
      <dgm:spPr/>
      <dgm:t>
        <a:bodyPr/>
        <a:lstStyle/>
        <a:p>
          <a:pPr algn="ctr"/>
          <a:r>
            <a:rPr lang="en-US" dirty="0"/>
            <a:t>COLORS SOFT</a:t>
          </a:r>
          <a:endParaRPr lang="en-IN" dirty="0"/>
        </a:p>
      </dgm:t>
    </dgm:pt>
    <dgm:pt modelId="{FE116F7B-6154-4635-8F72-089F4761D662}" type="parTrans" cxnId="{0DC1764D-823B-4861-8C7D-3AB2C4170E67}">
      <dgm:prSet/>
      <dgm:spPr/>
      <dgm:t>
        <a:bodyPr/>
        <a:lstStyle/>
        <a:p>
          <a:endParaRPr lang="en-IN"/>
        </a:p>
      </dgm:t>
    </dgm:pt>
    <dgm:pt modelId="{C75E9580-0C84-4ECD-9FDC-07BF19F22DFB}" type="sibTrans" cxnId="{0DC1764D-823B-4861-8C7D-3AB2C4170E67}">
      <dgm:prSet/>
      <dgm:spPr/>
      <dgm:t>
        <a:bodyPr/>
        <a:lstStyle/>
        <a:p>
          <a:endParaRPr lang="en-IN"/>
        </a:p>
      </dgm:t>
    </dgm:pt>
    <dgm:pt modelId="{2C6BC88A-E299-4017-B883-CCB17BC7E571}" type="pres">
      <dgm:prSet presAssocID="{A18550B3-A704-4DA0-94D6-250333C6C706}" presName="linear" presStyleCnt="0">
        <dgm:presLayoutVars>
          <dgm:animLvl val="lvl"/>
          <dgm:resizeHandles val="exact"/>
        </dgm:presLayoutVars>
      </dgm:prSet>
      <dgm:spPr/>
    </dgm:pt>
    <dgm:pt modelId="{43E0C97D-95E7-492E-BCE5-9D3FFC898FE5}" type="pres">
      <dgm:prSet presAssocID="{D0933A0B-191E-4D7C-8820-D5DB87552170}" presName="parentText" presStyleLbl="node1" presStyleIdx="0" presStyleCnt="1" custLinFactNeighborX="12796" custLinFactNeighborY="-1391">
        <dgm:presLayoutVars>
          <dgm:chMax val="0"/>
          <dgm:bulletEnabled val="1"/>
        </dgm:presLayoutVars>
      </dgm:prSet>
      <dgm:spPr/>
    </dgm:pt>
  </dgm:ptLst>
  <dgm:cxnLst>
    <dgm:cxn modelId="{98CF6D17-976C-453E-AAF7-C426E2DD489F}" type="presOf" srcId="{A18550B3-A704-4DA0-94D6-250333C6C706}" destId="{2C6BC88A-E299-4017-B883-CCB17BC7E571}" srcOrd="0" destOrd="0" presId="urn:microsoft.com/office/officeart/2005/8/layout/vList2"/>
    <dgm:cxn modelId="{0DC1764D-823B-4861-8C7D-3AB2C4170E67}" srcId="{A18550B3-A704-4DA0-94D6-250333C6C706}" destId="{D0933A0B-191E-4D7C-8820-D5DB87552170}" srcOrd="0" destOrd="0" parTransId="{FE116F7B-6154-4635-8F72-089F4761D662}" sibTransId="{C75E9580-0C84-4ECD-9FDC-07BF19F22DFB}"/>
    <dgm:cxn modelId="{357CBBFF-AAE6-44E2-B413-0C246F5B1961}" type="presOf" srcId="{D0933A0B-191E-4D7C-8820-D5DB87552170}" destId="{43E0C97D-95E7-492E-BCE5-9D3FFC898FE5}" srcOrd="0" destOrd="0" presId="urn:microsoft.com/office/officeart/2005/8/layout/vList2"/>
    <dgm:cxn modelId="{4E3FB343-77C7-4F27-861D-878AEB62E9D8}" type="presParOf" srcId="{2C6BC88A-E299-4017-B883-CCB17BC7E571}" destId="{43E0C97D-95E7-492E-BCE5-9D3FFC898FE5}" srcOrd="0" destOrd="0" presId="urn:microsoft.com/office/officeart/2005/8/layout/vList2"/>
  </dgm:cxnLst>
  <dgm:bg/>
  <dgm:whole/>
  <dgm:extLst>
    <a:ext uri="http://schemas.microsoft.com/office/drawing/2008/diagram">
      <dsp:dataModelExt xmlns:dsp="http://schemas.microsoft.com/office/drawing/2008/diagram" relId="rId6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5CC580C-25E2-4E27-9A4B-FCE166EC1A0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IN"/>
        </a:p>
      </dgm:t>
    </dgm:pt>
    <dgm:pt modelId="{320FCC91-D4A1-4E17-B6EE-3A35C8D5795B}">
      <dgm:prSet/>
      <dgm:spPr/>
      <dgm:t>
        <a:bodyPr/>
        <a:lstStyle/>
        <a:p>
          <a:r>
            <a:rPr lang="en-US" b="0" i="0"/>
            <a:t>Nodes are the entities in the graph.</a:t>
          </a:r>
          <a:endParaRPr lang="en-IN"/>
        </a:p>
      </dgm:t>
    </dgm:pt>
    <dgm:pt modelId="{EA2C161A-FD73-4693-98AA-4BCD20610CEB}" type="parTrans" cxnId="{0541DDDA-9AB5-46D7-9952-4331A981E208}">
      <dgm:prSet/>
      <dgm:spPr/>
      <dgm:t>
        <a:bodyPr/>
        <a:lstStyle/>
        <a:p>
          <a:endParaRPr lang="en-IN"/>
        </a:p>
      </dgm:t>
    </dgm:pt>
    <dgm:pt modelId="{B11F5939-FFAD-43F9-907D-863789389ACC}" type="sibTrans" cxnId="{0541DDDA-9AB5-46D7-9952-4331A981E208}">
      <dgm:prSet/>
      <dgm:spPr/>
      <dgm:t>
        <a:bodyPr/>
        <a:lstStyle/>
        <a:p>
          <a:endParaRPr lang="en-IN"/>
        </a:p>
      </dgm:t>
    </dgm:pt>
    <dgm:pt modelId="{FAC7887B-A13F-426B-A843-61C01C588312}">
      <dgm:prSet/>
      <dgm:spPr/>
      <dgm:t>
        <a:bodyPr/>
        <a:lstStyle/>
        <a:p>
          <a:r>
            <a:rPr lang="en-US" b="0" i="0"/>
            <a:t>Nodes can be tagged with labels, representing their different roles in your domain. (For example, Person).</a:t>
          </a:r>
          <a:endParaRPr lang="en-IN"/>
        </a:p>
      </dgm:t>
    </dgm:pt>
    <dgm:pt modelId="{6FC6879E-57AD-4F4B-B0A7-E35CA7AD8548}" type="parTrans" cxnId="{74545266-4C3B-4698-8620-4F43AF320BED}">
      <dgm:prSet/>
      <dgm:spPr/>
      <dgm:t>
        <a:bodyPr/>
        <a:lstStyle/>
        <a:p>
          <a:endParaRPr lang="en-IN"/>
        </a:p>
      </dgm:t>
    </dgm:pt>
    <dgm:pt modelId="{C4241597-B114-4A55-B241-DD09C553C723}" type="sibTrans" cxnId="{74545266-4C3B-4698-8620-4F43AF320BED}">
      <dgm:prSet/>
      <dgm:spPr/>
      <dgm:t>
        <a:bodyPr/>
        <a:lstStyle/>
        <a:p>
          <a:endParaRPr lang="en-IN"/>
        </a:p>
      </dgm:t>
    </dgm:pt>
    <dgm:pt modelId="{EC20FA6C-B600-49D4-BF31-E4764D252C9A}">
      <dgm:prSet/>
      <dgm:spPr/>
      <dgm:t>
        <a:bodyPr/>
        <a:lstStyle/>
        <a:p>
          <a:r>
            <a:rPr lang="en-US" b="0" i="0"/>
            <a:t>Nodes can hold any number of key-value pairs, or properties. (For example, name)</a:t>
          </a:r>
          <a:endParaRPr lang="en-IN"/>
        </a:p>
      </dgm:t>
    </dgm:pt>
    <dgm:pt modelId="{E4A6784E-3F12-4E9C-9CDE-6F685DAB9088}" type="parTrans" cxnId="{6CC003DB-1EAE-4897-BB0A-0B54A0F210C3}">
      <dgm:prSet/>
      <dgm:spPr/>
      <dgm:t>
        <a:bodyPr/>
        <a:lstStyle/>
        <a:p>
          <a:endParaRPr lang="en-IN"/>
        </a:p>
      </dgm:t>
    </dgm:pt>
    <dgm:pt modelId="{CD8CA2F2-DB93-43FF-B798-2A4D0DEC0FE7}" type="sibTrans" cxnId="{6CC003DB-1EAE-4897-BB0A-0B54A0F210C3}">
      <dgm:prSet/>
      <dgm:spPr/>
      <dgm:t>
        <a:bodyPr/>
        <a:lstStyle/>
        <a:p>
          <a:endParaRPr lang="en-IN"/>
        </a:p>
      </dgm:t>
    </dgm:pt>
    <dgm:pt modelId="{7402AA14-FAFF-4B17-8F62-458CA555FAF3}">
      <dgm:prSet/>
      <dgm:spPr/>
      <dgm:t>
        <a:bodyPr/>
        <a:lstStyle/>
        <a:p>
          <a:r>
            <a:rPr lang="en-US" b="0" i="0"/>
            <a:t>Node labels may also attach metadata (such as index or constraint information) to certain nodes.</a:t>
          </a:r>
          <a:endParaRPr lang="en-IN"/>
        </a:p>
      </dgm:t>
    </dgm:pt>
    <dgm:pt modelId="{12EC8D60-D541-4346-AEC0-3443D3E01359}" type="parTrans" cxnId="{78A97311-5149-433D-903F-ACCB027888BA}">
      <dgm:prSet/>
      <dgm:spPr/>
      <dgm:t>
        <a:bodyPr/>
        <a:lstStyle/>
        <a:p>
          <a:endParaRPr lang="en-IN"/>
        </a:p>
      </dgm:t>
    </dgm:pt>
    <dgm:pt modelId="{34550E7F-3B76-46BE-8DA9-B8B174D35B43}" type="sibTrans" cxnId="{78A97311-5149-433D-903F-ACCB027888BA}">
      <dgm:prSet/>
      <dgm:spPr/>
      <dgm:t>
        <a:bodyPr/>
        <a:lstStyle/>
        <a:p>
          <a:endParaRPr lang="en-IN"/>
        </a:p>
      </dgm:t>
    </dgm:pt>
    <dgm:pt modelId="{980E036E-71B8-4B89-8B71-1A3979C2B5D1}" type="pres">
      <dgm:prSet presAssocID="{B5CC580C-25E2-4E27-9A4B-FCE166EC1A07}" presName="linear" presStyleCnt="0">
        <dgm:presLayoutVars>
          <dgm:dir/>
          <dgm:animLvl val="lvl"/>
          <dgm:resizeHandles val="exact"/>
        </dgm:presLayoutVars>
      </dgm:prSet>
      <dgm:spPr/>
    </dgm:pt>
    <dgm:pt modelId="{6156ACFD-FA46-4E2B-96D6-B46236AC6F50}" type="pres">
      <dgm:prSet presAssocID="{320FCC91-D4A1-4E17-B6EE-3A35C8D5795B}" presName="parentLin" presStyleCnt="0"/>
      <dgm:spPr/>
    </dgm:pt>
    <dgm:pt modelId="{A5E42394-0BF0-46CC-B78D-F345E4996EBD}" type="pres">
      <dgm:prSet presAssocID="{320FCC91-D4A1-4E17-B6EE-3A35C8D5795B}" presName="parentLeftMargin" presStyleLbl="node1" presStyleIdx="0" presStyleCnt="1"/>
      <dgm:spPr/>
    </dgm:pt>
    <dgm:pt modelId="{CD5BE173-3A33-4589-AF0A-83060796D270}" type="pres">
      <dgm:prSet presAssocID="{320FCC91-D4A1-4E17-B6EE-3A35C8D5795B}" presName="parentText" presStyleLbl="node1" presStyleIdx="0" presStyleCnt="1">
        <dgm:presLayoutVars>
          <dgm:chMax val="0"/>
          <dgm:bulletEnabled val="1"/>
        </dgm:presLayoutVars>
      </dgm:prSet>
      <dgm:spPr/>
    </dgm:pt>
    <dgm:pt modelId="{46D21589-C7D6-460B-A83A-1C9D42A8DAF1}" type="pres">
      <dgm:prSet presAssocID="{320FCC91-D4A1-4E17-B6EE-3A35C8D5795B}" presName="negativeSpace" presStyleCnt="0"/>
      <dgm:spPr/>
    </dgm:pt>
    <dgm:pt modelId="{0E55DF82-C76F-44FB-99FB-B92303897260}" type="pres">
      <dgm:prSet presAssocID="{320FCC91-D4A1-4E17-B6EE-3A35C8D5795B}" presName="childText" presStyleLbl="conFgAcc1" presStyleIdx="0" presStyleCnt="1">
        <dgm:presLayoutVars>
          <dgm:bulletEnabled val="1"/>
        </dgm:presLayoutVars>
      </dgm:prSet>
      <dgm:spPr/>
    </dgm:pt>
  </dgm:ptLst>
  <dgm:cxnLst>
    <dgm:cxn modelId="{68D12C04-5C1C-44C1-B7B4-226507E8E2C1}" type="presOf" srcId="{FAC7887B-A13F-426B-A843-61C01C588312}" destId="{0E55DF82-C76F-44FB-99FB-B92303897260}" srcOrd="0" destOrd="0" presId="urn:microsoft.com/office/officeart/2005/8/layout/list1"/>
    <dgm:cxn modelId="{1CB6470A-B312-4A56-80DB-35BFE9A9B8C5}" type="presOf" srcId="{EC20FA6C-B600-49D4-BF31-E4764D252C9A}" destId="{0E55DF82-C76F-44FB-99FB-B92303897260}" srcOrd="0" destOrd="1" presId="urn:microsoft.com/office/officeart/2005/8/layout/list1"/>
    <dgm:cxn modelId="{78A97311-5149-433D-903F-ACCB027888BA}" srcId="{320FCC91-D4A1-4E17-B6EE-3A35C8D5795B}" destId="{7402AA14-FAFF-4B17-8F62-458CA555FAF3}" srcOrd="2" destOrd="0" parTransId="{12EC8D60-D541-4346-AEC0-3443D3E01359}" sibTransId="{34550E7F-3B76-46BE-8DA9-B8B174D35B43}"/>
    <dgm:cxn modelId="{FD129518-3797-4B16-9F3B-A2F043014882}" type="presOf" srcId="{320FCC91-D4A1-4E17-B6EE-3A35C8D5795B}" destId="{A5E42394-0BF0-46CC-B78D-F345E4996EBD}" srcOrd="0" destOrd="0" presId="urn:microsoft.com/office/officeart/2005/8/layout/list1"/>
    <dgm:cxn modelId="{9D317C23-22B6-4DF6-B84C-05FE3B285ABA}" type="presOf" srcId="{B5CC580C-25E2-4E27-9A4B-FCE166EC1A07}" destId="{980E036E-71B8-4B89-8B71-1A3979C2B5D1}" srcOrd="0" destOrd="0" presId="urn:microsoft.com/office/officeart/2005/8/layout/list1"/>
    <dgm:cxn modelId="{74545266-4C3B-4698-8620-4F43AF320BED}" srcId="{320FCC91-D4A1-4E17-B6EE-3A35C8D5795B}" destId="{FAC7887B-A13F-426B-A843-61C01C588312}" srcOrd="0" destOrd="0" parTransId="{6FC6879E-57AD-4F4B-B0A7-E35CA7AD8548}" sibTransId="{C4241597-B114-4A55-B241-DD09C553C723}"/>
    <dgm:cxn modelId="{0E9CA94C-071C-4162-A16E-F6353E71DCD8}" type="presOf" srcId="{7402AA14-FAFF-4B17-8F62-458CA555FAF3}" destId="{0E55DF82-C76F-44FB-99FB-B92303897260}" srcOrd="0" destOrd="2" presId="urn:microsoft.com/office/officeart/2005/8/layout/list1"/>
    <dgm:cxn modelId="{E537B374-5F1D-47FB-8D58-9FDCC4F8D4A0}" type="presOf" srcId="{320FCC91-D4A1-4E17-B6EE-3A35C8D5795B}" destId="{CD5BE173-3A33-4589-AF0A-83060796D270}" srcOrd="1" destOrd="0" presId="urn:microsoft.com/office/officeart/2005/8/layout/list1"/>
    <dgm:cxn modelId="{0541DDDA-9AB5-46D7-9952-4331A981E208}" srcId="{B5CC580C-25E2-4E27-9A4B-FCE166EC1A07}" destId="{320FCC91-D4A1-4E17-B6EE-3A35C8D5795B}" srcOrd="0" destOrd="0" parTransId="{EA2C161A-FD73-4693-98AA-4BCD20610CEB}" sibTransId="{B11F5939-FFAD-43F9-907D-863789389ACC}"/>
    <dgm:cxn modelId="{6CC003DB-1EAE-4897-BB0A-0B54A0F210C3}" srcId="{320FCC91-D4A1-4E17-B6EE-3A35C8D5795B}" destId="{EC20FA6C-B600-49D4-BF31-E4764D252C9A}" srcOrd="1" destOrd="0" parTransId="{E4A6784E-3F12-4E9C-9CDE-6F685DAB9088}" sibTransId="{CD8CA2F2-DB93-43FF-B798-2A4D0DEC0FE7}"/>
    <dgm:cxn modelId="{0AC8F475-40D6-444B-8331-D3F8E43812A9}" type="presParOf" srcId="{980E036E-71B8-4B89-8B71-1A3979C2B5D1}" destId="{6156ACFD-FA46-4E2B-96D6-B46236AC6F50}" srcOrd="0" destOrd="0" presId="urn:microsoft.com/office/officeart/2005/8/layout/list1"/>
    <dgm:cxn modelId="{718C5184-CDBB-477C-9594-9E563BCD399A}" type="presParOf" srcId="{6156ACFD-FA46-4E2B-96D6-B46236AC6F50}" destId="{A5E42394-0BF0-46CC-B78D-F345E4996EBD}" srcOrd="0" destOrd="0" presId="urn:microsoft.com/office/officeart/2005/8/layout/list1"/>
    <dgm:cxn modelId="{EF1F8218-67F6-45FC-B308-C76BF5593B17}" type="presParOf" srcId="{6156ACFD-FA46-4E2B-96D6-B46236AC6F50}" destId="{CD5BE173-3A33-4589-AF0A-83060796D270}" srcOrd="1" destOrd="0" presId="urn:microsoft.com/office/officeart/2005/8/layout/list1"/>
    <dgm:cxn modelId="{FE431016-4001-46F1-A45C-C419B364C6CC}" type="presParOf" srcId="{980E036E-71B8-4B89-8B71-1A3979C2B5D1}" destId="{46D21589-C7D6-460B-A83A-1C9D42A8DAF1}" srcOrd="1" destOrd="0" presId="urn:microsoft.com/office/officeart/2005/8/layout/list1"/>
    <dgm:cxn modelId="{0155BE6D-F5E5-48C4-BA7A-B15233281A4D}" type="presParOf" srcId="{980E036E-71B8-4B89-8B71-1A3979C2B5D1}" destId="{0E55DF82-C76F-44FB-99FB-B9230389726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C580C-25E2-4E27-9A4B-FCE166EC1A0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320FCC91-D4A1-4E17-B6EE-3A35C8D5795B}">
      <dgm:prSet/>
      <dgm:spPr/>
      <dgm:t>
        <a:bodyPr/>
        <a:lstStyle/>
        <a:p>
          <a:r>
            <a:rPr lang="en-US" b="0" i="0" dirty="0"/>
            <a:t>Relationships provide directed, named, connections between two node entities</a:t>
          </a:r>
          <a:endParaRPr lang="en-IN" dirty="0"/>
        </a:p>
      </dgm:t>
    </dgm:pt>
    <dgm:pt modelId="{EA2C161A-FD73-4693-98AA-4BCD20610CEB}" type="parTrans" cxnId="{0541DDDA-9AB5-46D7-9952-4331A981E208}">
      <dgm:prSet/>
      <dgm:spPr/>
      <dgm:t>
        <a:bodyPr/>
        <a:lstStyle/>
        <a:p>
          <a:endParaRPr lang="en-IN"/>
        </a:p>
      </dgm:t>
    </dgm:pt>
    <dgm:pt modelId="{B11F5939-FFAD-43F9-907D-863789389ACC}" type="sibTrans" cxnId="{0541DDDA-9AB5-46D7-9952-4331A981E208}">
      <dgm:prSet/>
      <dgm:spPr/>
      <dgm:t>
        <a:bodyPr/>
        <a:lstStyle/>
        <a:p>
          <a:endParaRPr lang="en-IN"/>
        </a:p>
      </dgm:t>
    </dgm:pt>
    <dgm:pt modelId="{FAC7887B-A13F-426B-A843-61C01C588312}">
      <dgm:prSet/>
      <dgm:spPr/>
      <dgm:t>
        <a:bodyPr/>
        <a:lstStyle/>
        <a:p>
          <a:r>
            <a:rPr lang="en-US" b="0" i="0" dirty="0"/>
            <a:t>Relationships always have a direction, a type, a start node, and an end node, and they can have properties, just like nodes.</a:t>
          </a:r>
          <a:endParaRPr lang="en-IN" dirty="0"/>
        </a:p>
      </dgm:t>
    </dgm:pt>
    <dgm:pt modelId="{6FC6879E-57AD-4F4B-B0A7-E35CA7AD8548}" type="parTrans" cxnId="{74545266-4C3B-4698-8620-4F43AF320BED}">
      <dgm:prSet/>
      <dgm:spPr/>
      <dgm:t>
        <a:bodyPr/>
        <a:lstStyle/>
        <a:p>
          <a:endParaRPr lang="en-IN"/>
        </a:p>
      </dgm:t>
    </dgm:pt>
    <dgm:pt modelId="{C4241597-B114-4A55-B241-DD09C553C723}" type="sibTrans" cxnId="{74545266-4C3B-4698-8620-4F43AF320BED}">
      <dgm:prSet/>
      <dgm:spPr/>
      <dgm:t>
        <a:bodyPr/>
        <a:lstStyle/>
        <a:p>
          <a:endParaRPr lang="en-IN"/>
        </a:p>
      </dgm:t>
    </dgm:pt>
    <dgm:pt modelId="{E5171C3C-7F3D-42D4-9D66-0604F36497DF}">
      <dgm:prSet/>
      <dgm:spPr/>
      <dgm:t>
        <a:bodyPr/>
        <a:lstStyle/>
        <a:p>
          <a:endParaRPr lang="en-IN" b="0" i="0" dirty="0"/>
        </a:p>
      </dgm:t>
    </dgm:pt>
    <dgm:pt modelId="{CC89008B-0077-40FC-B9CD-5DCF542AE222}" type="parTrans" cxnId="{44FC224F-70BE-472A-9386-EB09175182EF}">
      <dgm:prSet/>
      <dgm:spPr/>
      <dgm:t>
        <a:bodyPr/>
        <a:lstStyle/>
        <a:p>
          <a:endParaRPr lang="en-IN"/>
        </a:p>
      </dgm:t>
    </dgm:pt>
    <dgm:pt modelId="{BDCCBED6-90D7-43F1-8A50-13746C04BCA9}" type="sibTrans" cxnId="{44FC224F-70BE-472A-9386-EB09175182EF}">
      <dgm:prSet/>
      <dgm:spPr/>
      <dgm:t>
        <a:bodyPr/>
        <a:lstStyle/>
        <a:p>
          <a:endParaRPr lang="en-IN"/>
        </a:p>
      </dgm:t>
    </dgm:pt>
    <dgm:pt modelId="{F098D52C-BA73-41E3-99C6-81C88DE17163}">
      <dgm:prSet/>
      <dgm:spPr/>
      <dgm:t>
        <a:bodyPr/>
        <a:lstStyle/>
        <a:p>
          <a:r>
            <a:rPr lang="en-US" b="0" i="0" dirty="0"/>
            <a:t>Nodes can have any number or type of relationships without sacrificing performance.</a:t>
          </a:r>
          <a:endParaRPr lang="en-IN" b="0" i="0" dirty="0"/>
        </a:p>
      </dgm:t>
    </dgm:pt>
    <dgm:pt modelId="{483DD35F-E48B-4BC2-9944-944FAC22F03F}" type="parTrans" cxnId="{1D6DF928-DC1B-4A7A-AF00-6F93057A5F72}">
      <dgm:prSet/>
      <dgm:spPr/>
      <dgm:t>
        <a:bodyPr/>
        <a:lstStyle/>
        <a:p>
          <a:endParaRPr lang="en-IN"/>
        </a:p>
      </dgm:t>
    </dgm:pt>
    <dgm:pt modelId="{E17D588B-1707-481C-88A5-DF2AD4E8F8CC}" type="sibTrans" cxnId="{1D6DF928-DC1B-4A7A-AF00-6F93057A5F72}">
      <dgm:prSet/>
      <dgm:spPr/>
      <dgm:t>
        <a:bodyPr/>
        <a:lstStyle/>
        <a:p>
          <a:endParaRPr lang="en-IN"/>
        </a:p>
      </dgm:t>
    </dgm:pt>
    <dgm:pt modelId="{D23EB140-37AB-4A89-B68E-2CDF71FF1A64}">
      <dgm:prSet/>
      <dgm:spPr/>
      <dgm:t>
        <a:bodyPr/>
        <a:lstStyle/>
        <a:p>
          <a:endParaRPr lang="en-IN" b="0" i="0" dirty="0"/>
        </a:p>
      </dgm:t>
    </dgm:pt>
    <dgm:pt modelId="{72AEC875-6033-4F82-B2C1-7197CFB2B682}" type="parTrans" cxnId="{718D8C39-1DF0-410C-80D8-F2FA7C2763D1}">
      <dgm:prSet/>
      <dgm:spPr/>
      <dgm:t>
        <a:bodyPr/>
        <a:lstStyle/>
        <a:p>
          <a:endParaRPr lang="en-IN"/>
        </a:p>
      </dgm:t>
    </dgm:pt>
    <dgm:pt modelId="{8E324111-89AF-4EEF-B789-009F923799CD}" type="sibTrans" cxnId="{718D8C39-1DF0-410C-80D8-F2FA7C2763D1}">
      <dgm:prSet/>
      <dgm:spPr/>
      <dgm:t>
        <a:bodyPr/>
        <a:lstStyle/>
        <a:p>
          <a:endParaRPr lang="en-IN"/>
        </a:p>
      </dgm:t>
    </dgm:pt>
    <dgm:pt modelId="{03242083-C60E-43FC-AE94-9FE029E110BD}">
      <dgm:prSet/>
      <dgm:spPr/>
      <dgm:t>
        <a:bodyPr/>
        <a:lstStyle/>
        <a:p>
          <a:r>
            <a:rPr lang="en-US" b="0" i="0" dirty="0"/>
            <a:t>Although relationships are always directed, they can be navigated efficiently in any direction.</a:t>
          </a:r>
          <a:endParaRPr lang="en-IN" b="0" i="0" dirty="0"/>
        </a:p>
      </dgm:t>
    </dgm:pt>
    <dgm:pt modelId="{AC9D3443-FE41-49D4-9BCF-0425723D7366}" type="parTrans" cxnId="{F9602C5B-2D3F-4E23-93F9-53FDE7C37800}">
      <dgm:prSet/>
      <dgm:spPr/>
      <dgm:t>
        <a:bodyPr/>
        <a:lstStyle/>
        <a:p>
          <a:endParaRPr lang="en-IN"/>
        </a:p>
      </dgm:t>
    </dgm:pt>
    <dgm:pt modelId="{F28A3E90-BD74-49BF-AF9D-14A8738EC519}" type="sibTrans" cxnId="{F9602C5B-2D3F-4E23-93F9-53FDE7C37800}">
      <dgm:prSet/>
      <dgm:spPr/>
      <dgm:t>
        <a:bodyPr/>
        <a:lstStyle/>
        <a:p>
          <a:endParaRPr lang="en-IN"/>
        </a:p>
      </dgm:t>
    </dgm:pt>
    <dgm:pt modelId="{980E036E-71B8-4B89-8B71-1A3979C2B5D1}" type="pres">
      <dgm:prSet presAssocID="{B5CC580C-25E2-4E27-9A4B-FCE166EC1A07}" presName="linear" presStyleCnt="0">
        <dgm:presLayoutVars>
          <dgm:dir/>
          <dgm:animLvl val="lvl"/>
          <dgm:resizeHandles val="exact"/>
        </dgm:presLayoutVars>
      </dgm:prSet>
      <dgm:spPr/>
    </dgm:pt>
    <dgm:pt modelId="{6156ACFD-FA46-4E2B-96D6-B46236AC6F50}" type="pres">
      <dgm:prSet presAssocID="{320FCC91-D4A1-4E17-B6EE-3A35C8D5795B}" presName="parentLin" presStyleCnt="0"/>
      <dgm:spPr/>
    </dgm:pt>
    <dgm:pt modelId="{A5E42394-0BF0-46CC-B78D-F345E4996EBD}" type="pres">
      <dgm:prSet presAssocID="{320FCC91-D4A1-4E17-B6EE-3A35C8D5795B}" presName="parentLeftMargin" presStyleLbl="node1" presStyleIdx="0" presStyleCnt="1"/>
      <dgm:spPr/>
    </dgm:pt>
    <dgm:pt modelId="{CD5BE173-3A33-4589-AF0A-83060796D270}" type="pres">
      <dgm:prSet presAssocID="{320FCC91-D4A1-4E17-B6EE-3A35C8D5795B}" presName="parentText" presStyleLbl="node1" presStyleIdx="0" presStyleCnt="1">
        <dgm:presLayoutVars>
          <dgm:chMax val="0"/>
          <dgm:bulletEnabled val="1"/>
        </dgm:presLayoutVars>
      </dgm:prSet>
      <dgm:spPr/>
    </dgm:pt>
    <dgm:pt modelId="{46D21589-C7D6-460B-A83A-1C9D42A8DAF1}" type="pres">
      <dgm:prSet presAssocID="{320FCC91-D4A1-4E17-B6EE-3A35C8D5795B}" presName="negativeSpace" presStyleCnt="0"/>
      <dgm:spPr/>
    </dgm:pt>
    <dgm:pt modelId="{0E55DF82-C76F-44FB-99FB-B92303897260}" type="pres">
      <dgm:prSet presAssocID="{320FCC91-D4A1-4E17-B6EE-3A35C8D5795B}" presName="childText" presStyleLbl="conFgAcc1" presStyleIdx="0" presStyleCnt="1">
        <dgm:presLayoutVars>
          <dgm:bulletEnabled val="1"/>
        </dgm:presLayoutVars>
      </dgm:prSet>
      <dgm:spPr/>
    </dgm:pt>
  </dgm:ptLst>
  <dgm:cxnLst>
    <dgm:cxn modelId="{68D12C04-5C1C-44C1-B7B4-226507E8E2C1}" type="presOf" srcId="{FAC7887B-A13F-426B-A843-61C01C588312}" destId="{0E55DF82-C76F-44FB-99FB-B92303897260}" srcOrd="0" destOrd="0" presId="urn:microsoft.com/office/officeart/2005/8/layout/list1"/>
    <dgm:cxn modelId="{FD129518-3797-4B16-9F3B-A2F043014882}" type="presOf" srcId="{320FCC91-D4A1-4E17-B6EE-3A35C8D5795B}" destId="{A5E42394-0BF0-46CC-B78D-F345E4996EBD}" srcOrd="0" destOrd="0" presId="urn:microsoft.com/office/officeart/2005/8/layout/list1"/>
    <dgm:cxn modelId="{504D181A-2917-4AF2-A9DA-76A7E3FA46F1}" type="presOf" srcId="{03242083-C60E-43FC-AE94-9FE029E110BD}" destId="{0E55DF82-C76F-44FB-99FB-B92303897260}" srcOrd="0" destOrd="4" presId="urn:microsoft.com/office/officeart/2005/8/layout/list1"/>
    <dgm:cxn modelId="{9D317C23-22B6-4DF6-B84C-05FE3B285ABA}" type="presOf" srcId="{B5CC580C-25E2-4E27-9A4B-FCE166EC1A07}" destId="{980E036E-71B8-4B89-8B71-1A3979C2B5D1}" srcOrd="0" destOrd="0" presId="urn:microsoft.com/office/officeart/2005/8/layout/list1"/>
    <dgm:cxn modelId="{FF259325-9EDB-4010-B211-81A21C63E8B0}" type="presOf" srcId="{F098D52C-BA73-41E3-99C6-81C88DE17163}" destId="{0E55DF82-C76F-44FB-99FB-B92303897260}" srcOrd="0" destOrd="2" presId="urn:microsoft.com/office/officeart/2005/8/layout/list1"/>
    <dgm:cxn modelId="{1D6DF928-DC1B-4A7A-AF00-6F93057A5F72}" srcId="{320FCC91-D4A1-4E17-B6EE-3A35C8D5795B}" destId="{F098D52C-BA73-41E3-99C6-81C88DE17163}" srcOrd="2" destOrd="0" parTransId="{483DD35F-E48B-4BC2-9944-944FAC22F03F}" sibTransId="{E17D588B-1707-481C-88A5-DF2AD4E8F8CC}"/>
    <dgm:cxn modelId="{85D88F35-1330-4CEA-8BD9-AAC772484663}" type="presOf" srcId="{D23EB140-37AB-4A89-B68E-2CDF71FF1A64}" destId="{0E55DF82-C76F-44FB-99FB-B92303897260}" srcOrd="0" destOrd="3" presId="urn:microsoft.com/office/officeart/2005/8/layout/list1"/>
    <dgm:cxn modelId="{718D8C39-1DF0-410C-80D8-F2FA7C2763D1}" srcId="{320FCC91-D4A1-4E17-B6EE-3A35C8D5795B}" destId="{D23EB140-37AB-4A89-B68E-2CDF71FF1A64}" srcOrd="3" destOrd="0" parTransId="{72AEC875-6033-4F82-B2C1-7197CFB2B682}" sibTransId="{8E324111-89AF-4EEF-B789-009F923799CD}"/>
    <dgm:cxn modelId="{F9602C5B-2D3F-4E23-93F9-53FDE7C37800}" srcId="{320FCC91-D4A1-4E17-B6EE-3A35C8D5795B}" destId="{03242083-C60E-43FC-AE94-9FE029E110BD}" srcOrd="4" destOrd="0" parTransId="{AC9D3443-FE41-49D4-9BCF-0425723D7366}" sibTransId="{F28A3E90-BD74-49BF-AF9D-14A8738EC519}"/>
    <dgm:cxn modelId="{74545266-4C3B-4698-8620-4F43AF320BED}" srcId="{320FCC91-D4A1-4E17-B6EE-3A35C8D5795B}" destId="{FAC7887B-A13F-426B-A843-61C01C588312}" srcOrd="0" destOrd="0" parTransId="{6FC6879E-57AD-4F4B-B0A7-E35CA7AD8548}" sibTransId="{C4241597-B114-4A55-B241-DD09C553C723}"/>
    <dgm:cxn modelId="{44FC224F-70BE-472A-9386-EB09175182EF}" srcId="{320FCC91-D4A1-4E17-B6EE-3A35C8D5795B}" destId="{E5171C3C-7F3D-42D4-9D66-0604F36497DF}" srcOrd="1" destOrd="0" parTransId="{CC89008B-0077-40FC-B9CD-5DCF542AE222}" sibTransId="{BDCCBED6-90D7-43F1-8A50-13746C04BCA9}"/>
    <dgm:cxn modelId="{E537B374-5F1D-47FB-8D58-9FDCC4F8D4A0}" type="presOf" srcId="{320FCC91-D4A1-4E17-B6EE-3A35C8D5795B}" destId="{CD5BE173-3A33-4589-AF0A-83060796D270}" srcOrd="1" destOrd="0" presId="urn:microsoft.com/office/officeart/2005/8/layout/list1"/>
    <dgm:cxn modelId="{11BB1994-2302-4B07-A752-9B5859B433EE}" type="presOf" srcId="{E5171C3C-7F3D-42D4-9D66-0604F36497DF}" destId="{0E55DF82-C76F-44FB-99FB-B92303897260}" srcOrd="0" destOrd="1" presId="urn:microsoft.com/office/officeart/2005/8/layout/list1"/>
    <dgm:cxn modelId="{0541DDDA-9AB5-46D7-9952-4331A981E208}" srcId="{B5CC580C-25E2-4E27-9A4B-FCE166EC1A07}" destId="{320FCC91-D4A1-4E17-B6EE-3A35C8D5795B}" srcOrd="0" destOrd="0" parTransId="{EA2C161A-FD73-4693-98AA-4BCD20610CEB}" sibTransId="{B11F5939-FFAD-43F9-907D-863789389ACC}"/>
    <dgm:cxn modelId="{0AC8F475-40D6-444B-8331-D3F8E43812A9}" type="presParOf" srcId="{980E036E-71B8-4B89-8B71-1A3979C2B5D1}" destId="{6156ACFD-FA46-4E2B-96D6-B46236AC6F50}" srcOrd="0" destOrd="0" presId="urn:microsoft.com/office/officeart/2005/8/layout/list1"/>
    <dgm:cxn modelId="{718C5184-CDBB-477C-9594-9E563BCD399A}" type="presParOf" srcId="{6156ACFD-FA46-4E2B-96D6-B46236AC6F50}" destId="{A5E42394-0BF0-46CC-B78D-F345E4996EBD}" srcOrd="0" destOrd="0" presId="urn:microsoft.com/office/officeart/2005/8/layout/list1"/>
    <dgm:cxn modelId="{EF1F8218-67F6-45FC-B308-C76BF5593B17}" type="presParOf" srcId="{6156ACFD-FA46-4E2B-96D6-B46236AC6F50}" destId="{CD5BE173-3A33-4589-AF0A-83060796D270}" srcOrd="1" destOrd="0" presId="urn:microsoft.com/office/officeart/2005/8/layout/list1"/>
    <dgm:cxn modelId="{FE431016-4001-46F1-A45C-C419B364C6CC}" type="presParOf" srcId="{980E036E-71B8-4B89-8B71-1A3979C2B5D1}" destId="{46D21589-C7D6-460B-A83A-1C9D42A8DAF1}" srcOrd="1" destOrd="0" presId="urn:microsoft.com/office/officeart/2005/8/layout/list1"/>
    <dgm:cxn modelId="{0155BE6D-F5E5-48C4-BA7A-B15233281A4D}" type="presParOf" srcId="{980E036E-71B8-4B89-8B71-1A3979C2B5D1}" destId="{0E55DF82-C76F-44FB-99FB-B9230389726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634236F-CFA5-4969-AB23-8E8017F0585E}" type="doc">
      <dgm:prSet loTypeId="urn:microsoft.com/office/officeart/2008/layout/VerticalCurvedList" loCatId="list" qsTypeId="urn:microsoft.com/office/officeart/2005/8/quickstyle/simple1" qsCatId="simple" csTypeId="urn:microsoft.com/office/officeart/2005/8/colors/colorful1" csCatId="colorful"/>
      <dgm:spPr/>
      <dgm:t>
        <a:bodyPr/>
        <a:lstStyle/>
        <a:p>
          <a:endParaRPr lang="en-IN"/>
        </a:p>
      </dgm:t>
    </dgm:pt>
    <dgm:pt modelId="{5551D12D-6BE8-4E43-A639-4C964AABEE8F}">
      <dgm:prSet/>
      <dgm:spPr/>
      <dgm:t>
        <a:bodyPr/>
        <a:lstStyle/>
        <a:p>
          <a:r>
            <a:rPr lang="en-US" b="0" i="0"/>
            <a:t>Cypher, a declarative query language similar to SQL, but optimized for graphs. Now used by other databases like SAP HANA Graph and Redis graph via the openCypher project.</a:t>
          </a:r>
          <a:endParaRPr lang="en-IN"/>
        </a:p>
      </dgm:t>
    </dgm:pt>
    <dgm:pt modelId="{79A0AC12-798D-430B-A38F-A6B365F48126}" type="parTrans" cxnId="{DB40154E-BDC2-438B-B12B-270C65649009}">
      <dgm:prSet/>
      <dgm:spPr/>
      <dgm:t>
        <a:bodyPr/>
        <a:lstStyle/>
        <a:p>
          <a:endParaRPr lang="en-IN"/>
        </a:p>
      </dgm:t>
    </dgm:pt>
    <dgm:pt modelId="{F3332896-4E0F-4B60-B328-693162EF44C6}" type="sibTrans" cxnId="{DB40154E-BDC2-438B-B12B-270C65649009}">
      <dgm:prSet/>
      <dgm:spPr/>
      <dgm:t>
        <a:bodyPr/>
        <a:lstStyle/>
        <a:p>
          <a:endParaRPr lang="en-IN"/>
        </a:p>
      </dgm:t>
    </dgm:pt>
    <dgm:pt modelId="{A66995D6-CFA1-4016-B849-5B6F15B5709E}">
      <dgm:prSet/>
      <dgm:spPr/>
      <dgm:t>
        <a:bodyPr/>
        <a:lstStyle/>
        <a:p>
          <a:r>
            <a:rPr lang="en-US" b="0" i="0"/>
            <a:t>Constant time traversals in big graphs for both depth and breadth due to efficient representation of nodes and relationships. Enables scale-up to billions of nodes on moderate hardware.</a:t>
          </a:r>
          <a:endParaRPr lang="en-IN"/>
        </a:p>
      </dgm:t>
    </dgm:pt>
    <dgm:pt modelId="{7EEE7FB7-1CDE-4914-B05D-FFD6DF03D017}" type="parTrans" cxnId="{E880F986-5D54-4A9C-BB44-BA08503CDAB2}">
      <dgm:prSet/>
      <dgm:spPr/>
      <dgm:t>
        <a:bodyPr/>
        <a:lstStyle/>
        <a:p>
          <a:endParaRPr lang="en-IN"/>
        </a:p>
      </dgm:t>
    </dgm:pt>
    <dgm:pt modelId="{269BE3E6-726D-43A1-B073-00192A1A0D86}" type="sibTrans" cxnId="{E880F986-5D54-4A9C-BB44-BA08503CDAB2}">
      <dgm:prSet/>
      <dgm:spPr/>
      <dgm:t>
        <a:bodyPr/>
        <a:lstStyle/>
        <a:p>
          <a:endParaRPr lang="en-IN"/>
        </a:p>
      </dgm:t>
    </dgm:pt>
    <dgm:pt modelId="{686B2DCA-33C3-491A-A005-25E86FFAD4E0}">
      <dgm:prSet/>
      <dgm:spPr/>
      <dgm:t>
        <a:bodyPr/>
        <a:lstStyle/>
        <a:p>
          <a:r>
            <a:rPr lang="en-US" b="0" i="0"/>
            <a:t>Flexible property graph schema that can adapt over time, making it possible to materialize and add new relationships later to shortcut and speed up the domain data when the business needs change.</a:t>
          </a:r>
          <a:endParaRPr lang="en-IN"/>
        </a:p>
      </dgm:t>
    </dgm:pt>
    <dgm:pt modelId="{7EC58C88-4FCD-4190-868D-A883C181E94D}" type="parTrans" cxnId="{ACBBC6C4-1968-41F5-8136-22DB068CA44D}">
      <dgm:prSet/>
      <dgm:spPr/>
      <dgm:t>
        <a:bodyPr/>
        <a:lstStyle/>
        <a:p>
          <a:endParaRPr lang="en-IN"/>
        </a:p>
      </dgm:t>
    </dgm:pt>
    <dgm:pt modelId="{18E5CDD4-872D-4D73-ADB6-33347B882F5C}" type="sibTrans" cxnId="{ACBBC6C4-1968-41F5-8136-22DB068CA44D}">
      <dgm:prSet/>
      <dgm:spPr/>
      <dgm:t>
        <a:bodyPr/>
        <a:lstStyle/>
        <a:p>
          <a:endParaRPr lang="en-IN"/>
        </a:p>
      </dgm:t>
    </dgm:pt>
    <dgm:pt modelId="{3362B994-5A65-452B-9A2E-500B7C7B1FE4}">
      <dgm:prSet/>
      <dgm:spPr/>
      <dgm:t>
        <a:bodyPr/>
        <a:lstStyle/>
        <a:p>
          <a:r>
            <a:rPr lang="en-US" b="0" i="0"/>
            <a:t>Drivers for popular programming languages, including Java, JavaScript, .NET, Python, and many more.</a:t>
          </a:r>
          <a:endParaRPr lang="en-IN"/>
        </a:p>
      </dgm:t>
    </dgm:pt>
    <dgm:pt modelId="{EFB8D304-4868-4A64-A4F3-DED59C5DF566}" type="parTrans" cxnId="{F156C29C-3C97-49D7-B5D4-82CA4CA8DB5F}">
      <dgm:prSet/>
      <dgm:spPr/>
      <dgm:t>
        <a:bodyPr/>
        <a:lstStyle/>
        <a:p>
          <a:endParaRPr lang="en-IN"/>
        </a:p>
      </dgm:t>
    </dgm:pt>
    <dgm:pt modelId="{2E47D555-41A6-460C-8171-24CC5B39C866}" type="sibTrans" cxnId="{F156C29C-3C97-49D7-B5D4-82CA4CA8DB5F}">
      <dgm:prSet/>
      <dgm:spPr/>
      <dgm:t>
        <a:bodyPr/>
        <a:lstStyle/>
        <a:p>
          <a:endParaRPr lang="en-IN"/>
        </a:p>
      </dgm:t>
    </dgm:pt>
    <dgm:pt modelId="{FB39F92A-1165-4518-B946-BADC15C5BF2D}" type="pres">
      <dgm:prSet presAssocID="{B634236F-CFA5-4969-AB23-8E8017F0585E}" presName="Name0" presStyleCnt="0">
        <dgm:presLayoutVars>
          <dgm:chMax val="7"/>
          <dgm:chPref val="7"/>
          <dgm:dir/>
        </dgm:presLayoutVars>
      </dgm:prSet>
      <dgm:spPr/>
    </dgm:pt>
    <dgm:pt modelId="{2728D2EE-68F4-4245-A8E9-1FB949C7B252}" type="pres">
      <dgm:prSet presAssocID="{B634236F-CFA5-4969-AB23-8E8017F0585E}" presName="Name1" presStyleCnt="0"/>
      <dgm:spPr/>
    </dgm:pt>
    <dgm:pt modelId="{2504CFEF-B574-4D78-9C58-25310E5B5C0F}" type="pres">
      <dgm:prSet presAssocID="{B634236F-CFA5-4969-AB23-8E8017F0585E}" presName="cycle" presStyleCnt="0"/>
      <dgm:spPr/>
    </dgm:pt>
    <dgm:pt modelId="{CC373629-6C7A-4CE4-8D0A-AE01156E5B1C}" type="pres">
      <dgm:prSet presAssocID="{B634236F-CFA5-4969-AB23-8E8017F0585E}" presName="srcNode" presStyleLbl="node1" presStyleIdx="0" presStyleCnt="4"/>
      <dgm:spPr/>
    </dgm:pt>
    <dgm:pt modelId="{1355D8F2-558D-4DA8-8C8C-13462B56340F}" type="pres">
      <dgm:prSet presAssocID="{B634236F-CFA5-4969-AB23-8E8017F0585E}" presName="conn" presStyleLbl="parChTrans1D2" presStyleIdx="0" presStyleCnt="1"/>
      <dgm:spPr/>
    </dgm:pt>
    <dgm:pt modelId="{03D1A996-4806-4085-AF9A-22BF9C0876C1}" type="pres">
      <dgm:prSet presAssocID="{B634236F-CFA5-4969-AB23-8E8017F0585E}" presName="extraNode" presStyleLbl="node1" presStyleIdx="0" presStyleCnt="4"/>
      <dgm:spPr/>
    </dgm:pt>
    <dgm:pt modelId="{807FECDB-C053-4CBE-9004-53FF728D383D}" type="pres">
      <dgm:prSet presAssocID="{B634236F-CFA5-4969-AB23-8E8017F0585E}" presName="dstNode" presStyleLbl="node1" presStyleIdx="0" presStyleCnt="4"/>
      <dgm:spPr/>
    </dgm:pt>
    <dgm:pt modelId="{7C627477-573F-400F-97B2-16885274EB04}" type="pres">
      <dgm:prSet presAssocID="{5551D12D-6BE8-4E43-A639-4C964AABEE8F}" presName="text_1" presStyleLbl="node1" presStyleIdx="0" presStyleCnt="4">
        <dgm:presLayoutVars>
          <dgm:bulletEnabled val="1"/>
        </dgm:presLayoutVars>
      </dgm:prSet>
      <dgm:spPr/>
    </dgm:pt>
    <dgm:pt modelId="{D76FC3DD-36C7-4CD4-B5EC-39092A7297A0}" type="pres">
      <dgm:prSet presAssocID="{5551D12D-6BE8-4E43-A639-4C964AABEE8F}" presName="accent_1" presStyleCnt="0"/>
      <dgm:spPr/>
    </dgm:pt>
    <dgm:pt modelId="{6D67601C-D331-40B5-96A3-85BBDEF85FAB}" type="pres">
      <dgm:prSet presAssocID="{5551D12D-6BE8-4E43-A639-4C964AABEE8F}" presName="accentRepeatNode" presStyleLbl="solidFgAcc1" presStyleIdx="0" presStyleCnt="4"/>
      <dgm:spPr/>
    </dgm:pt>
    <dgm:pt modelId="{E84AC5A9-1D98-4955-A796-741BB03718BE}" type="pres">
      <dgm:prSet presAssocID="{A66995D6-CFA1-4016-B849-5B6F15B5709E}" presName="text_2" presStyleLbl="node1" presStyleIdx="1" presStyleCnt="4">
        <dgm:presLayoutVars>
          <dgm:bulletEnabled val="1"/>
        </dgm:presLayoutVars>
      </dgm:prSet>
      <dgm:spPr/>
    </dgm:pt>
    <dgm:pt modelId="{80D17CBE-0C00-4E47-80FE-3F504C2096DC}" type="pres">
      <dgm:prSet presAssocID="{A66995D6-CFA1-4016-B849-5B6F15B5709E}" presName="accent_2" presStyleCnt="0"/>
      <dgm:spPr/>
    </dgm:pt>
    <dgm:pt modelId="{7DD6244B-BE97-4F0F-BF60-8268DF3DC15F}" type="pres">
      <dgm:prSet presAssocID="{A66995D6-CFA1-4016-B849-5B6F15B5709E}" presName="accentRepeatNode" presStyleLbl="solidFgAcc1" presStyleIdx="1" presStyleCnt="4"/>
      <dgm:spPr/>
    </dgm:pt>
    <dgm:pt modelId="{B97ACE43-4097-46CC-AAF7-0F7719CADA31}" type="pres">
      <dgm:prSet presAssocID="{686B2DCA-33C3-491A-A005-25E86FFAD4E0}" presName="text_3" presStyleLbl="node1" presStyleIdx="2" presStyleCnt="4">
        <dgm:presLayoutVars>
          <dgm:bulletEnabled val="1"/>
        </dgm:presLayoutVars>
      </dgm:prSet>
      <dgm:spPr/>
    </dgm:pt>
    <dgm:pt modelId="{EF1A3A26-86FA-43DE-A129-113745522D8C}" type="pres">
      <dgm:prSet presAssocID="{686B2DCA-33C3-491A-A005-25E86FFAD4E0}" presName="accent_3" presStyleCnt="0"/>
      <dgm:spPr/>
    </dgm:pt>
    <dgm:pt modelId="{D2F0DA79-30F5-4717-8F16-CBB63AB27C1F}" type="pres">
      <dgm:prSet presAssocID="{686B2DCA-33C3-491A-A005-25E86FFAD4E0}" presName="accentRepeatNode" presStyleLbl="solidFgAcc1" presStyleIdx="2" presStyleCnt="4"/>
      <dgm:spPr/>
    </dgm:pt>
    <dgm:pt modelId="{BEE908C1-F7F5-4384-8229-9B8BD23DA21B}" type="pres">
      <dgm:prSet presAssocID="{3362B994-5A65-452B-9A2E-500B7C7B1FE4}" presName="text_4" presStyleLbl="node1" presStyleIdx="3" presStyleCnt="4">
        <dgm:presLayoutVars>
          <dgm:bulletEnabled val="1"/>
        </dgm:presLayoutVars>
      </dgm:prSet>
      <dgm:spPr/>
    </dgm:pt>
    <dgm:pt modelId="{A9D1523A-C9E4-4211-A2D2-707B9D06DF56}" type="pres">
      <dgm:prSet presAssocID="{3362B994-5A65-452B-9A2E-500B7C7B1FE4}" presName="accent_4" presStyleCnt="0"/>
      <dgm:spPr/>
    </dgm:pt>
    <dgm:pt modelId="{2454F25B-D647-45FA-AE6E-4B9168F5071E}" type="pres">
      <dgm:prSet presAssocID="{3362B994-5A65-452B-9A2E-500B7C7B1FE4}" presName="accentRepeatNode" presStyleLbl="solidFgAcc1" presStyleIdx="3" presStyleCnt="4"/>
      <dgm:spPr/>
    </dgm:pt>
  </dgm:ptLst>
  <dgm:cxnLst>
    <dgm:cxn modelId="{EC3B770B-91F0-4974-B331-AD90813C4D3A}" type="presOf" srcId="{F3332896-4E0F-4B60-B328-693162EF44C6}" destId="{1355D8F2-558D-4DA8-8C8C-13462B56340F}" srcOrd="0" destOrd="0" presId="urn:microsoft.com/office/officeart/2008/layout/VerticalCurvedList"/>
    <dgm:cxn modelId="{911E4918-DE84-46F8-8CCC-D4665F0CE140}" type="presOf" srcId="{686B2DCA-33C3-491A-A005-25E86FFAD4E0}" destId="{B97ACE43-4097-46CC-AAF7-0F7719CADA31}" srcOrd="0" destOrd="0" presId="urn:microsoft.com/office/officeart/2008/layout/VerticalCurvedList"/>
    <dgm:cxn modelId="{EAF59E32-354B-4B48-B879-D0B32A1C3F25}" type="presOf" srcId="{A66995D6-CFA1-4016-B849-5B6F15B5709E}" destId="{E84AC5A9-1D98-4955-A796-741BB03718BE}" srcOrd="0" destOrd="0" presId="urn:microsoft.com/office/officeart/2008/layout/VerticalCurvedList"/>
    <dgm:cxn modelId="{DB40154E-BDC2-438B-B12B-270C65649009}" srcId="{B634236F-CFA5-4969-AB23-8E8017F0585E}" destId="{5551D12D-6BE8-4E43-A639-4C964AABEE8F}" srcOrd="0" destOrd="0" parTransId="{79A0AC12-798D-430B-A38F-A6B365F48126}" sibTransId="{F3332896-4E0F-4B60-B328-693162EF44C6}"/>
    <dgm:cxn modelId="{E880F986-5D54-4A9C-BB44-BA08503CDAB2}" srcId="{B634236F-CFA5-4969-AB23-8E8017F0585E}" destId="{A66995D6-CFA1-4016-B849-5B6F15B5709E}" srcOrd="1" destOrd="0" parTransId="{7EEE7FB7-1CDE-4914-B05D-FFD6DF03D017}" sibTransId="{269BE3E6-726D-43A1-B073-00192A1A0D86}"/>
    <dgm:cxn modelId="{F156C29C-3C97-49D7-B5D4-82CA4CA8DB5F}" srcId="{B634236F-CFA5-4969-AB23-8E8017F0585E}" destId="{3362B994-5A65-452B-9A2E-500B7C7B1FE4}" srcOrd="3" destOrd="0" parTransId="{EFB8D304-4868-4A64-A4F3-DED59C5DF566}" sibTransId="{2E47D555-41A6-460C-8171-24CC5B39C866}"/>
    <dgm:cxn modelId="{E65EAFBA-F6F1-463B-AFD6-5335F4D902DA}" type="presOf" srcId="{5551D12D-6BE8-4E43-A639-4C964AABEE8F}" destId="{7C627477-573F-400F-97B2-16885274EB04}" srcOrd="0" destOrd="0" presId="urn:microsoft.com/office/officeart/2008/layout/VerticalCurvedList"/>
    <dgm:cxn modelId="{89F218BF-89D2-4146-AD40-EB23AFDA23C6}" type="presOf" srcId="{B634236F-CFA5-4969-AB23-8E8017F0585E}" destId="{FB39F92A-1165-4518-B946-BADC15C5BF2D}" srcOrd="0" destOrd="0" presId="urn:microsoft.com/office/officeart/2008/layout/VerticalCurvedList"/>
    <dgm:cxn modelId="{ACBBC6C4-1968-41F5-8136-22DB068CA44D}" srcId="{B634236F-CFA5-4969-AB23-8E8017F0585E}" destId="{686B2DCA-33C3-491A-A005-25E86FFAD4E0}" srcOrd="2" destOrd="0" parTransId="{7EC58C88-4FCD-4190-868D-A883C181E94D}" sibTransId="{18E5CDD4-872D-4D73-ADB6-33347B882F5C}"/>
    <dgm:cxn modelId="{F111E1D8-B75B-4466-94A5-1F59C88E4475}" type="presOf" srcId="{3362B994-5A65-452B-9A2E-500B7C7B1FE4}" destId="{BEE908C1-F7F5-4384-8229-9B8BD23DA21B}" srcOrd="0" destOrd="0" presId="urn:microsoft.com/office/officeart/2008/layout/VerticalCurvedList"/>
    <dgm:cxn modelId="{490F6AC2-729F-46C0-A0E2-4762FF24E1CD}" type="presParOf" srcId="{FB39F92A-1165-4518-B946-BADC15C5BF2D}" destId="{2728D2EE-68F4-4245-A8E9-1FB949C7B252}" srcOrd="0" destOrd="0" presId="urn:microsoft.com/office/officeart/2008/layout/VerticalCurvedList"/>
    <dgm:cxn modelId="{130579E5-C026-40C4-9E55-3D51A52FA369}" type="presParOf" srcId="{2728D2EE-68F4-4245-A8E9-1FB949C7B252}" destId="{2504CFEF-B574-4D78-9C58-25310E5B5C0F}" srcOrd="0" destOrd="0" presId="urn:microsoft.com/office/officeart/2008/layout/VerticalCurvedList"/>
    <dgm:cxn modelId="{B1A7E2E9-E7F2-4121-8ED1-223B94D48A7C}" type="presParOf" srcId="{2504CFEF-B574-4D78-9C58-25310E5B5C0F}" destId="{CC373629-6C7A-4CE4-8D0A-AE01156E5B1C}" srcOrd="0" destOrd="0" presId="urn:microsoft.com/office/officeart/2008/layout/VerticalCurvedList"/>
    <dgm:cxn modelId="{454079C3-97C5-4618-BC0B-BAC5C25B4015}" type="presParOf" srcId="{2504CFEF-B574-4D78-9C58-25310E5B5C0F}" destId="{1355D8F2-558D-4DA8-8C8C-13462B56340F}" srcOrd="1" destOrd="0" presId="urn:microsoft.com/office/officeart/2008/layout/VerticalCurvedList"/>
    <dgm:cxn modelId="{6361556A-13AD-4C13-942D-97670FF580E2}" type="presParOf" srcId="{2504CFEF-B574-4D78-9C58-25310E5B5C0F}" destId="{03D1A996-4806-4085-AF9A-22BF9C0876C1}" srcOrd="2" destOrd="0" presId="urn:microsoft.com/office/officeart/2008/layout/VerticalCurvedList"/>
    <dgm:cxn modelId="{85A41E75-DB33-4F39-8698-697C567696F5}" type="presParOf" srcId="{2504CFEF-B574-4D78-9C58-25310E5B5C0F}" destId="{807FECDB-C053-4CBE-9004-53FF728D383D}" srcOrd="3" destOrd="0" presId="urn:microsoft.com/office/officeart/2008/layout/VerticalCurvedList"/>
    <dgm:cxn modelId="{B00F31FE-4F42-4DE7-839B-85BF5C26A839}" type="presParOf" srcId="{2728D2EE-68F4-4245-A8E9-1FB949C7B252}" destId="{7C627477-573F-400F-97B2-16885274EB04}" srcOrd="1" destOrd="0" presId="urn:microsoft.com/office/officeart/2008/layout/VerticalCurvedList"/>
    <dgm:cxn modelId="{A574D9C4-59A5-4F80-A26D-93814DE8FC11}" type="presParOf" srcId="{2728D2EE-68F4-4245-A8E9-1FB949C7B252}" destId="{D76FC3DD-36C7-4CD4-B5EC-39092A7297A0}" srcOrd="2" destOrd="0" presId="urn:microsoft.com/office/officeart/2008/layout/VerticalCurvedList"/>
    <dgm:cxn modelId="{4835D268-112C-42C8-A882-59592C7931F3}" type="presParOf" srcId="{D76FC3DD-36C7-4CD4-B5EC-39092A7297A0}" destId="{6D67601C-D331-40B5-96A3-85BBDEF85FAB}" srcOrd="0" destOrd="0" presId="urn:microsoft.com/office/officeart/2008/layout/VerticalCurvedList"/>
    <dgm:cxn modelId="{2BFDCE6C-BC04-4C38-8A8B-096B047A5A94}" type="presParOf" srcId="{2728D2EE-68F4-4245-A8E9-1FB949C7B252}" destId="{E84AC5A9-1D98-4955-A796-741BB03718BE}" srcOrd="3" destOrd="0" presId="urn:microsoft.com/office/officeart/2008/layout/VerticalCurvedList"/>
    <dgm:cxn modelId="{686A13D2-EEE5-4E55-8B43-246334B2071D}" type="presParOf" srcId="{2728D2EE-68F4-4245-A8E9-1FB949C7B252}" destId="{80D17CBE-0C00-4E47-80FE-3F504C2096DC}" srcOrd="4" destOrd="0" presId="urn:microsoft.com/office/officeart/2008/layout/VerticalCurvedList"/>
    <dgm:cxn modelId="{7629368D-2DC0-4398-B984-4DBAA5146315}" type="presParOf" srcId="{80D17CBE-0C00-4E47-80FE-3F504C2096DC}" destId="{7DD6244B-BE97-4F0F-BF60-8268DF3DC15F}" srcOrd="0" destOrd="0" presId="urn:microsoft.com/office/officeart/2008/layout/VerticalCurvedList"/>
    <dgm:cxn modelId="{71F30C2B-EC8F-4DCE-BA93-9567973D1E18}" type="presParOf" srcId="{2728D2EE-68F4-4245-A8E9-1FB949C7B252}" destId="{B97ACE43-4097-46CC-AAF7-0F7719CADA31}" srcOrd="5" destOrd="0" presId="urn:microsoft.com/office/officeart/2008/layout/VerticalCurvedList"/>
    <dgm:cxn modelId="{4ECEB931-ED5E-41E9-AC14-7F470CBCE0A6}" type="presParOf" srcId="{2728D2EE-68F4-4245-A8E9-1FB949C7B252}" destId="{EF1A3A26-86FA-43DE-A129-113745522D8C}" srcOrd="6" destOrd="0" presId="urn:microsoft.com/office/officeart/2008/layout/VerticalCurvedList"/>
    <dgm:cxn modelId="{E9228688-DFDE-433C-8EB9-5B29D231CC27}" type="presParOf" srcId="{EF1A3A26-86FA-43DE-A129-113745522D8C}" destId="{D2F0DA79-30F5-4717-8F16-CBB63AB27C1F}" srcOrd="0" destOrd="0" presId="urn:microsoft.com/office/officeart/2008/layout/VerticalCurvedList"/>
    <dgm:cxn modelId="{41EFA6B4-377D-4B8A-9633-5C3E773EFC1D}" type="presParOf" srcId="{2728D2EE-68F4-4245-A8E9-1FB949C7B252}" destId="{BEE908C1-F7F5-4384-8229-9B8BD23DA21B}" srcOrd="7" destOrd="0" presId="urn:microsoft.com/office/officeart/2008/layout/VerticalCurvedList"/>
    <dgm:cxn modelId="{F00543CF-CBEF-4E2C-B0E4-4203558F0161}" type="presParOf" srcId="{2728D2EE-68F4-4245-A8E9-1FB949C7B252}" destId="{A9D1523A-C9E4-4211-A2D2-707B9D06DF56}" srcOrd="8" destOrd="0" presId="urn:microsoft.com/office/officeart/2008/layout/VerticalCurvedList"/>
    <dgm:cxn modelId="{745A1678-16DF-401E-AC09-C0585E50AD1B}" type="presParOf" srcId="{A9D1523A-C9E4-4211-A2D2-707B9D06DF56}" destId="{2454F25B-D647-45FA-AE6E-4B9168F5071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F3D155-4193-4DC6-8442-7999CCBF6EE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6F38B60D-A53F-4448-9943-32C1E1CBE385}">
      <dgm:prSet/>
      <dgm:spPr/>
      <dgm:t>
        <a:bodyPr/>
        <a:lstStyle/>
        <a:p>
          <a:pPr algn="ctr"/>
          <a:r>
            <a:rPr lang="en-US" dirty="0"/>
            <a:t>UST-GLOBAL</a:t>
          </a:r>
          <a:endParaRPr lang="en-IN" dirty="0"/>
        </a:p>
      </dgm:t>
    </dgm:pt>
    <dgm:pt modelId="{C203BCF5-67E7-4D9E-B0A5-D8A4C8B12D02}" type="parTrans" cxnId="{A87EE741-6ABF-4D88-999A-E2D9FCF3D48A}">
      <dgm:prSet/>
      <dgm:spPr/>
      <dgm:t>
        <a:bodyPr/>
        <a:lstStyle/>
        <a:p>
          <a:endParaRPr lang="en-IN"/>
        </a:p>
      </dgm:t>
    </dgm:pt>
    <dgm:pt modelId="{E64AE6C4-5999-4487-860C-D10AABDCEBA6}" type="sibTrans" cxnId="{A87EE741-6ABF-4D88-999A-E2D9FCF3D48A}">
      <dgm:prSet/>
      <dgm:spPr/>
      <dgm:t>
        <a:bodyPr/>
        <a:lstStyle/>
        <a:p>
          <a:endParaRPr lang="en-IN"/>
        </a:p>
      </dgm:t>
    </dgm:pt>
    <dgm:pt modelId="{9421CC2B-1AAD-460D-81E8-C647360ACD8A}" type="pres">
      <dgm:prSet presAssocID="{39F3D155-4193-4DC6-8442-7999CCBF6EE2}" presName="linear" presStyleCnt="0">
        <dgm:presLayoutVars>
          <dgm:animLvl val="lvl"/>
          <dgm:resizeHandles val="exact"/>
        </dgm:presLayoutVars>
      </dgm:prSet>
      <dgm:spPr/>
    </dgm:pt>
    <dgm:pt modelId="{731F6A56-CAAD-4B33-BCB8-7DCFFD38254A}" type="pres">
      <dgm:prSet presAssocID="{6F38B60D-A53F-4448-9943-32C1E1CBE385}" presName="parentText" presStyleLbl="node1" presStyleIdx="0" presStyleCnt="1">
        <dgm:presLayoutVars>
          <dgm:chMax val="0"/>
          <dgm:bulletEnabled val="1"/>
        </dgm:presLayoutVars>
      </dgm:prSet>
      <dgm:spPr/>
    </dgm:pt>
  </dgm:ptLst>
  <dgm:cxnLst>
    <dgm:cxn modelId="{4B847A01-593A-48AB-894F-92D2DBC1952F}" type="presOf" srcId="{6F38B60D-A53F-4448-9943-32C1E1CBE385}" destId="{731F6A56-CAAD-4B33-BCB8-7DCFFD38254A}" srcOrd="0" destOrd="0" presId="urn:microsoft.com/office/officeart/2005/8/layout/vList2"/>
    <dgm:cxn modelId="{0784D936-F62E-446A-A289-D7598C8210B3}" type="presOf" srcId="{39F3D155-4193-4DC6-8442-7999CCBF6EE2}" destId="{9421CC2B-1AAD-460D-81E8-C647360ACD8A}" srcOrd="0" destOrd="0" presId="urn:microsoft.com/office/officeart/2005/8/layout/vList2"/>
    <dgm:cxn modelId="{A87EE741-6ABF-4D88-999A-E2D9FCF3D48A}" srcId="{39F3D155-4193-4DC6-8442-7999CCBF6EE2}" destId="{6F38B60D-A53F-4448-9943-32C1E1CBE385}" srcOrd="0" destOrd="0" parTransId="{C203BCF5-67E7-4D9E-B0A5-D8A4C8B12D02}" sibTransId="{E64AE6C4-5999-4487-860C-D10AABDCEBA6}"/>
    <dgm:cxn modelId="{D14FB142-1F57-469E-A94D-7492896772C5}" type="presParOf" srcId="{9421CC2B-1AAD-460D-81E8-C647360ACD8A}" destId="{731F6A56-CAAD-4B33-BCB8-7DCFFD38254A}"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AEB84A-D9B6-4638-999C-F2C890CF713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405DC1E-887E-4B59-A1F2-E1025158D2C2}">
      <dgm:prSet/>
      <dgm:spPr/>
      <dgm:t>
        <a:bodyPr/>
        <a:lstStyle/>
        <a:p>
          <a:pPr algn="ctr"/>
          <a:r>
            <a:rPr lang="en-US" dirty="0"/>
            <a:t>MAZENET</a:t>
          </a:r>
          <a:endParaRPr lang="en-IN" dirty="0"/>
        </a:p>
      </dgm:t>
    </dgm:pt>
    <dgm:pt modelId="{77A28F20-3253-4EDE-BF10-F0BDEF7B66A0}" type="parTrans" cxnId="{D5502573-3DC6-41A3-887B-12FDBF5D8C1D}">
      <dgm:prSet/>
      <dgm:spPr/>
      <dgm:t>
        <a:bodyPr/>
        <a:lstStyle/>
        <a:p>
          <a:endParaRPr lang="en-IN"/>
        </a:p>
      </dgm:t>
    </dgm:pt>
    <dgm:pt modelId="{973FCE0A-08A3-4A1F-A360-6878E28E9AF8}" type="sibTrans" cxnId="{D5502573-3DC6-41A3-887B-12FDBF5D8C1D}">
      <dgm:prSet/>
      <dgm:spPr/>
      <dgm:t>
        <a:bodyPr/>
        <a:lstStyle/>
        <a:p>
          <a:endParaRPr lang="en-IN"/>
        </a:p>
      </dgm:t>
    </dgm:pt>
    <dgm:pt modelId="{B19EABDE-122B-420D-8B3C-5DD206A55163}" type="pres">
      <dgm:prSet presAssocID="{EEAEB84A-D9B6-4638-999C-F2C890CF713A}" presName="linear" presStyleCnt="0">
        <dgm:presLayoutVars>
          <dgm:animLvl val="lvl"/>
          <dgm:resizeHandles val="exact"/>
        </dgm:presLayoutVars>
      </dgm:prSet>
      <dgm:spPr/>
    </dgm:pt>
    <dgm:pt modelId="{FF2B6304-D24B-41EF-9C16-93A0C38E6ED4}" type="pres">
      <dgm:prSet presAssocID="{1405DC1E-887E-4B59-A1F2-E1025158D2C2}" presName="parentText" presStyleLbl="node1" presStyleIdx="0" presStyleCnt="1">
        <dgm:presLayoutVars>
          <dgm:chMax val="0"/>
          <dgm:bulletEnabled val="1"/>
        </dgm:presLayoutVars>
      </dgm:prSet>
      <dgm:spPr/>
    </dgm:pt>
  </dgm:ptLst>
  <dgm:cxnLst>
    <dgm:cxn modelId="{304ABE52-2310-4D2F-9193-5609DE54291D}" type="presOf" srcId="{EEAEB84A-D9B6-4638-999C-F2C890CF713A}" destId="{B19EABDE-122B-420D-8B3C-5DD206A55163}" srcOrd="0" destOrd="0" presId="urn:microsoft.com/office/officeart/2005/8/layout/vList2"/>
    <dgm:cxn modelId="{D5502573-3DC6-41A3-887B-12FDBF5D8C1D}" srcId="{EEAEB84A-D9B6-4638-999C-F2C890CF713A}" destId="{1405DC1E-887E-4B59-A1F2-E1025158D2C2}" srcOrd="0" destOrd="0" parTransId="{77A28F20-3253-4EDE-BF10-F0BDEF7B66A0}" sibTransId="{973FCE0A-08A3-4A1F-A360-6878E28E9AF8}"/>
    <dgm:cxn modelId="{878B2F78-128E-49FB-B8D4-C5F1CDC92552}" type="presOf" srcId="{1405DC1E-887E-4B59-A1F2-E1025158D2C2}" destId="{FF2B6304-D24B-41EF-9C16-93A0C38E6ED4}" srcOrd="0" destOrd="0" presId="urn:microsoft.com/office/officeart/2005/8/layout/vList2"/>
    <dgm:cxn modelId="{ADE16F5E-F5A5-4BB7-A06D-9175FC5461F6}" type="presParOf" srcId="{B19EABDE-122B-420D-8B3C-5DD206A55163}" destId="{FF2B6304-D24B-41EF-9C16-93A0C38E6ED4}" srcOrd="0"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BC0F6D-C8DA-4B2C-B1F4-C5C18851064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0D154E60-8586-4689-A6BF-6D96EC5F3887}">
      <dgm:prSet/>
      <dgm:spPr/>
      <dgm:t>
        <a:bodyPr/>
        <a:lstStyle/>
        <a:p>
          <a:pPr algn="ctr"/>
          <a:r>
            <a:rPr lang="en-US"/>
            <a:t>TATA SED</a:t>
          </a:r>
          <a:endParaRPr lang="en-IN"/>
        </a:p>
      </dgm:t>
    </dgm:pt>
    <dgm:pt modelId="{91C90919-486C-4E3D-B3D2-67AE9CB56A6B}" type="parTrans" cxnId="{B4E0E7B4-5A72-47B9-85B6-A142052164B4}">
      <dgm:prSet/>
      <dgm:spPr/>
      <dgm:t>
        <a:bodyPr/>
        <a:lstStyle/>
        <a:p>
          <a:endParaRPr lang="en-IN"/>
        </a:p>
      </dgm:t>
    </dgm:pt>
    <dgm:pt modelId="{3CB0178C-4018-41EC-A86E-D45EB3BF425D}" type="sibTrans" cxnId="{B4E0E7B4-5A72-47B9-85B6-A142052164B4}">
      <dgm:prSet/>
      <dgm:spPr/>
      <dgm:t>
        <a:bodyPr/>
        <a:lstStyle/>
        <a:p>
          <a:endParaRPr lang="en-IN"/>
        </a:p>
      </dgm:t>
    </dgm:pt>
    <dgm:pt modelId="{0FF7510E-FF48-4D42-9AFC-FF0EE61BF84B}" type="pres">
      <dgm:prSet presAssocID="{80BC0F6D-C8DA-4B2C-B1F4-C5C188510647}" presName="linear" presStyleCnt="0">
        <dgm:presLayoutVars>
          <dgm:animLvl val="lvl"/>
          <dgm:resizeHandles val="exact"/>
        </dgm:presLayoutVars>
      </dgm:prSet>
      <dgm:spPr/>
    </dgm:pt>
    <dgm:pt modelId="{32EBF77D-F034-4CED-A7A8-C0A13E0B0504}" type="pres">
      <dgm:prSet presAssocID="{0D154E60-8586-4689-A6BF-6D96EC5F3887}" presName="parentText" presStyleLbl="node1" presStyleIdx="0" presStyleCnt="1">
        <dgm:presLayoutVars>
          <dgm:chMax val="0"/>
          <dgm:bulletEnabled val="1"/>
        </dgm:presLayoutVars>
      </dgm:prSet>
      <dgm:spPr/>
    </dgm:pt>
  </dgm:ptLst>
  <dgm:cxnLst>
    <dgm:cxn modelId="{ACF79F4E-BDAD-4F1D-A9B1-B71E7F0FCE87}" type="presOf" srcId="{0D154E60-8586-4689-A6BF-6D96EC5F3887}" destId="{32EBF77D-F034-4CED-A7A8-C0A13E0B0504}" srcOrd="0" destOrd="0" presId="urn:microsoft.com/office/officeart/2005/8/layout/vList2"/>
    <dgm:cxn modelId="{B4E0E7B4-5A72-47B9-85B6-A142052164B4}" srcId="{80BC0F6D-C8DA-4B2C-B1F4-C5C188510647}" destId="{0D154E60-8586-4689-A6BF-6D96EC5F3887}" srcOrd="0" destOrd="0" parTransId="{91C90919-486C-4E3D-B3D2-67AE9CB56A6B}" sibTransId="{3CB0178C-4018-41EC-A86E-D45EB3BF425D}"/>
    <dgm:cxn modelId="{1A64D8EE-ECB6-4671-9B42-5EB3CBD198D8}" type="presOf" srcId="{80BC0F6D-C8DA-4B2C-B1F4-C5C188510647}" destId="{0FF7510E-FF48-4D42-9AFC-FF0EE61BF84B}" srcOrd="0" destOrd="0" presId="urn:microsoft.com/office/officeart/2005/8/layout/vList2"/>
    <dgm:cxn modelId="{C2D2F006-A1DE-47B8-870F-D417BB452E46}" type="presParOf" srcId="{0FF7510E-FF48-4D42-9AFC-FF0EE61BF84B}" destId="{32EBF77D-F034-4CED-A7A8-C0A13E0B0504}" srcOrd="0"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8550B3-A704-4DA0-94D6-250333C6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0933A0B-191E-4D7C-8820-D5DB87552170}">
      <dgm:prSet/>
      <dgm:spPr/>
      <dgm:t>
        <a:bodyPr/>
        <a:lstStyle/>
        <a:p>
          <a:pPr algn="ctr"/>
          <a:r>
            <a:rPr lang="en-US" dirty="0"/>
            <a:t>HONDA USA</a:t>
          </a:r>
          <a:endParaRPr lang="en-IN" dirty="0"/>
        </a:p>
      </dgm:t>
    </dgm:pt>
    <dgm:pt modelId="{FE116F7B-6154-4635-8F72-089F4761D662}" type="parTrans" cxnId="{0DC1764D-823B-4861-8C7D-3AB2C4170E67}">
      <dgm:prSet/>
      <dgm:spPr/>
      <dgm:t>
        <a:bodyPr/>
        <a:lstStyle/>
        <a:p>
          <a:endParaRPr lang="en-IN"/>
        </a:p>
      </dgm:t>
    </dgm:pt>
    <dgm:pt modelId="{C75E9580-0C84-4ECD-9FDC-07BF19F22DFB}" type="sibTrans" cxnId="{0DC1764D-823B-4861-8C7D-3AB2C4170E67}">
      <dgm:prSet/>
      <dgm:spPr/>
      <dgm:t>
        <a:bodyPr/>
        <a:lstStyle/>
        <a:p>
          <a:endParaRPr lang="en-IN"/>
        </a:p>
      </dgm:t>
    </dgm:pt>
    <dgm:pt modelId="{2C6BC88A-E299-4017-B883-CCB17BC7E571}" type="pres">
      <dgm:prSet presAssocID="{A18550B3-A704-4DA0-94D6-250333C6C706}" presName="linear" presStyleCnt="0">
        <dgm:presLayoutVars>
          <dgm:animLvl val="lvl"/>
          <dgm:resizeHandles val="exact"/>
        </dgm:presLayoutVars>
      </dgm:prSet>
      <dgm:spPr/>
    </dgm:pt>
    <dgm:pt modelId="{43E0C97D-95E7-492E-BCE5-9D3FFC898FE5}" type="pres">
      <dgm:prSet presAssocID="{D0933A0B-191E-4D7C-8820-D5DB87552170}" presName="parentText" presStyleLbl="node1" presStyleIdx="0" presStyleCnt="1">
        <dgm:presLayoutVars>
          <dgm:chMax val="0"/>
          <dgm:bulletEnabled val="1"/>
        </dgm:presLayoutVars>
      </dgm:prSet>
      <dgm:spPr/>
    </dgm:pt>
  </dgm:ptLst>
  <dgm:cxnLst>
    <dgm:cxn modelId="{98CF6D17-976C-453E-AAF7-C426E2DD489F}" type="presOf" srcId="{A18550B3-A704-4DA0-94D6-250333C6C706}" destId="{2C6BC88A-E299-4017-B883-CCB17BC7E571}" srcOrd="0" destOrd="0" presId="urn:microsoft.com/office/officeart/2005/8/layout/vList2"/>
    <dgm:cxn modelId="{0DC1764D-823B-4861-8C7D-3AB2C4170E67}" srcId="{A18550B3-A704-4DA0-94D6-250333C6C706}" destId="{D0933A0B-191E-4D7C-8820-D5DB87552170}" srcOrd="0" destOrd="0" parTransId="{FE116F7B-6154-4635-8F72-089F4761D662}" sibTransId="{C75E9580-0C84-4ECD-9FDC-07BF19F22DFB}"/>
    <dgm:cxn modelId="{357CBBFF-AAE6-44E2-B413-0C246F5B1961}" type="presOf" srcId="{D0933A0B-191E-4D7C-8820-D5DB87552170}" destId="{43E0C97D-95E7-492E-BCE5-9D3FFC898FE5}" srcOrd="0" destOrd="0" presId="urn:microsoft.com/office/officeart/2005/8/layout/vList2"/>
    <dgm:cxn modelId="{4E3FB343-77C7-4F27-861D-878AEB62E9D8}" type="presParOf" srcId="{2C6BC88A-E299-4017-B883-CCB17BC7E571}" destId="{43E0C97D-95E7-492E-BCE5-9D3FFC898FE5}" srcOrd="0" destOrd="0" presId="urn:microsoft.com/office/officeart/2005/8/layout/vList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6012F9-D93D-4330-976B-9AB9C60144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6E7607A3-1BB7-4114-9C9B-55CD2632F062}">
      <dgm:prSet/>
      <dgm:spPr/>
      <dgm:t>
        <a:bodyPr/>
        <a:lstStyle/>
        <a:p>
          <a:pPr algn="ctr"/>
          <a:r>
            <a:rPr lang="en-US"/>
            <a:t>6BENCHES</a:t>
          </a:r>
          <a:endParaRPr lang="en-IN"/>
        </a:p>
      </dgm:t>
    </dgm:pt>
    <dgm:pt modelId="{A62981A8-76DE-48C9-B33F-8F1F94BA1BB3}" type="parTrans" cxnId="{89546DA3-4EEF-4722-9FFD-3F8C8993400B}">
      <dgm:prSet/>
      <dgm:spPr/>
      <dgm:t>
        <a:bodyPr/>
        <a:lstStyle/>
        <a:p>
          <a:endParaRPr lang="en-IN"/>
        </a:p>
      </dgm:t>
    </dgm:pt>
    <dgm:pt modelId="{CF46D624-AD99-4AA6-8653-B45F590FF50F}" type="sibTrans" cxnId="{89546DA3-4EEF-4722-9FFD-3F8C8993400B}">
      <dgm:prSet/>
      <dgm:spPr/>
      <dgm:t>
        <a:bodyPr/>
        <a:lstStyle/>
        <a:p>
          <a:endParaRPr lang="en-IN"/>
        </a:p>
      </dgm:t>
    </dgm:pt>
    <dgm:pt modelId="{9D1C2C4E-D399-4DD7-9DF8-6F6FAA98824C}" type="pres">
      <dgm:prSet presAssocID="{066012F9-D93D-4330-976B-9AB9C60144BA}" presName="linear" presStyleCnt="0">
        <dgm:presLayoutVars>
          <dgm:animLvl val="lvl"/>
          <dgm:resizeHandles val="exact"/>
        </dgm:presLayoutVars>
      </dgm:prSet>
      <dgm:spPr/>
    </dgm:pt>
    <dgm:pt modelId="{0B6A478E-E5DC-4146-80F2-461577F8FE75}" type="pres">
      <dgm:prSet presAssocID="{6E7607A3-1BB7-4114-9C9B-55CD2632F062}" presName="parentText" presStyleLbl="node1" presStyleIdx="0" presStyleCnt="1">
        <dgm:presLayoutVars>
          <dgm:chMax val="0"/>
          <dgm:bulletEnabled val="1"/>
        </dgm:presLayoutVars>
      </dgm:prSet>
      <dgm:spPr/>
    </dgm:pt>
  </dgm:ptLst>
  <dgm:cxnLst>
    <dgm:cxn modelId="{1F12256D-309D-4B2A-AA3B-E4704B9A40EE}" type="presOf" srcId="{6E7607A3-1BB7-4114-9C9B-55CD2632F062}" destId="{0B6A478E-E5DC-4146-80F2-461577F8FE75}" srcOrd="0" destOrd="0" presId="urn:microsoft.com/office/officeart/2005/8/layout/vList2"/>
    <dgm:cxn modelId="{B21EDA96-924F-415B-A8EC-B9F99ECAA15F}" type="presOf" srcId="{066012F9-D93D-4330-976B-9AB9C60144BA}" destId="{9D1C2C4E-D399-4DD7-9DF8-6F6FAA98824C}" srcOrd="0" destOrd="0" presId="urn:microsoft.com/office/officeart/2005/8/layout/vList2"/>
    <dgm:cxn modelId="{89546DA3-4EEF-4722-9FFD-3F8C8993400B}" srcId="{066012F9-D93D-4330-976B-9AB9C60144BA}" destId="{6E7607A3-1BB7-4114-9C9B-55CD2632F062}" srcOrd="0" destOrd="0" parTransId="{A62981A8-76DE-48C9-B33F-8F1F94BA1BB3}" sibTransId="{CF46D624-AD99-4AA6-8653-B45F590FF50F}"/>
    <dgm:cxn modelId="{CA013B21-4BCD-4B03-AE30-B5870AEC1BBF}" type="presParOf" srcId="{9D1C2C4E-D399-4DD7-9DF8-6F6FAA98824C}" destId="{0B6A478E-E5DC-4146-80F2-461577F8FE75}" srcOrd="0" destOrd="0" presId="urn:microsoft.com/office/officeart/2005/8/layout/vList2"/>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BFA0D7-D456-4AE4-B4DD-1666382FDF1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AAD8E992-AAF0-4C48-B063-5446C7EB0E27}">
      <dgm:prSet/>
      <dgm:spPr/>
      <dgm:t>
        <a:bodyPr/>
        <a:lstStyle/>
        <a:p>
          <a:pPr algn="ctr"/>
          <a:r>
            <a:rPr lang="en-US"/>
            <a:t>TRAINING CURVE</a:t>
          </a:r>
          <a:endParaRPr lang="en-IN"/>
        </a:p>
      </dgm:t>
    </dgm:pt>
    <dgm:pt modelId="{8D56485C-DF78-46EC-868B-E7C9CEB4CE40}" type="parTrans" cxnId="{C50C1B4E-7C8B-4366-A98F-C9ED8776803C}">
      <dgm:prSet/>
      <dgm:spPr/>
      <dgm:t>
        <a:bodyPr/>
        <a:lstStyle/>
        <a:p>
          <a:endParaRPr lang="en-IN"/>
        </a:p>
      </dgm:t>
    </dgm:pt>
    <dgm:pt modelId="{54B9ECF1-8117-4EFB-8AF2-15F614EE16E1}" type="sibTrans" cxnId="{C50C1B4E-7C8B-4366-A98F-C9ED8776803C}">
      <dgm:prSet/>
      <dgm:spPr/>
      <dgm:t>
        <a:bodyPr/>
        <a:lstStyle/>
        <a:p>
          <a:endParaRPr lang="en-IN"/>
        </a:p>
      </dgm:t>
    </dgm:pt>
    <dgm:pt modelId="{F2C24C0A-15A7-42C4-8E73-39D1CBE6D96F}" type="pres">
      <dgm:prSet presAssocID="{54BFA0D7-D456-4AE4-B4DD-1666382FDF10}" presName="linear" presStyleCnt="0">
        <dgm:presLayoutVars>
          <dgm:animLvl val="lvl"/>
          <dgm:resizeHandles val="exact"/>
        </dgm:presLayoutVars>
      </dgm:prSet>
      <dgm:spPr/>
    </dgm:pt>
    <dgm:pt modelId="{EC4ADB14-D988-4755-A227-4DB72DA4B065}" type="pres">
      <dgm:prSet presAssocID="{AAD8E992-AAF0-4C48-B063-5446C7EB0E27}" presName="parentText" presStyleLbl="node1" presStyleIdx="0" presStyleCnt="1" custLinFactNeighborX="6018">
        <dgm:presLayoutVars>
          <dgm:chMax val="0"/>
          <dgm:bulletEnabled val="1"/>
        </dgm:presLayoutVars>
      </dgm:prSet>
      <dgm:spPr/>
    </dgm:pt>
  </dgm:ptLst>
  <dgm:cxnLst>
    <dgm:cxn modelId="{C50C1B4E-7C8B-4366-A98F-C9ED8776803C}" srcId="{54BFA0D7-D456-4AE4-B4DD-1666382FDF10}" destId="{AAD8E992-AAF0-4C48-B063-5446C7EB0E27}" srcOrd="0" destOrd="0" parTransId="{8D56485C-DF78-46EC-868B-E7C9CEB4CE40}" sibTransId="{54B9ECF1-8117-4EFB-8AF2-15F614EE16E1}"/>
    <dgm:cxn modelId="{B005BAE3-C38B-4C99-8705-5ED00DEEE89D}" type="presOf" srcId="{54BFA0D7-D456-4AE4-B4DD-1666382FDF10}" destId="{F2C24C0A-15A7-42C4-8E73-39D1CBE6D96F}" srcOrd="0" destOrd="0" presId="urn:microsoft.com/office/officeart/2005/8/layout/vList2"/>
    <dgm:cxn modelId="{1EAC9DE6-49DA-40B4-AE4C-F2D728A06E28}" type="presOf" srcId="{AAD8E992-AAF0-4C48-B063-5446C7EB0E27}" destId="{EC4ADB14-D988-4755-A227-4DB72DA4B065}" srcOrd="0" destOrd="0" presId="urn:microsoft.com/office/officeart/2005/8/layout/vList2"/>
    <dgm:cxn modelId="{8BF42FD1-7028-42C4-B959-9A2453680813}" type="presParOf" srcId="{F2C24C0A-15A7-42C4-8E73-39D1CBE6D96F}" destId="{EC4ADB14-D988-4755-A227-4DB72DA4B065}" srcOrd="0" destOrd="0" presId="urn:microsoft.com/office/officeart/2005/8/layout/vList2"/>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248ABC-2AA1-474F-B48B-FB9C069B2DF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9DAC532-11DA-4B94-9284-C2526F42B216}">
      <dgm:prSet/>
      <dgm:spPr/>
      <dgm:t>
        <a:bodyPr/>
        <a:lstStyle/>
        <a:p>
          <a:pPr algn="ctr"/>
          <a:r>
            <a:rPr lang="en-US" dirty="0"/>
            <a:t>VERZEO</a:t>
          </a:r>
          <a:endParaRPr lang="en-IN" dirty="0"/>
        </a:p>
      </dgm:t>
    </dgm:pt>
    <dgm:pt modelId="{2A28CCE7-0DDF-4E3D-B9AE-2360BF3DB44F}" type="parTrans" cxnId="{57BEACE0-1770-421D-A3E0-82A31A79D1C1}">
      <dgm:prSet/>
      <dgm:spPr/>
      <dgm:t>
        <a:bodyPr/>
        <a:lstStyle/>
        <a:p>
          <a:pPr algn="ctr"/>
          <a:endParaRPr lang="en-IN"/>
        </a:p>
      </dgm:t>
    </dgm:pt>
    <dgm:pt modelId="{AC8319B4-C95C-4A56-B952-B14D9555D00E}" type="sibTrans" cxnId="{57BEACE0-1770-421D-A3E0-82A31A79D1C1}">
      <dgm:prSet/>
      <dgm:spPr/>
      <dgm:t>
        <a:bodyPr/>
        <a:lstStyle/>
        <a:p>
          <a:pPr algn="ctr"/>
          <a:endParaRPr lang="en-IN"/>
        </a:p>
      </dgm:t>
    </dgm:pt>
    <dgm:pt modelId="{0217207C-CD5A-43C4-B7FE-6196CD484F3E}" type="pres">
      <dgm:prSet presAssocID="{1E248ABC-2AA1-474F-B48B-FB9C069B2DFB}" presName="linear" presStyleCnt="0">
        <dgm:presLayoutVars>
          <dgm:animLvl val="lvl"/>
          <dgm:resizeHandles val="exact"/>
        </dgm:presLayoutVars>
      </dgm:prSet>
      <dgm:spPr/>
    </dgm:pt>
    <dgm:pt modelId="{ACCFEEA4-375F-4A57-AFC8-325D72141618}" type="pres">
      <dgm:prSet presAssocID="{29DAC532-11DA-4B94-9284-C2526F42B216}" presName="parentText" presStyleLbl="node1" presStyleIdx="0" presStyleCnt="1">
        <dgm:presLayoutVars>
          <dgm:chMax val="0"/>
          <dgm:bulletEnabled val="1"/>
        </dgm:presLayoutVars>
      </dgm:prSet>
      <dgm:spPr/>
    </dgm:pt>
  </dgm:ptLst>
  <dgm:cxnLst>
    <dgm:cxn modelId="{EDA8475E-C5C4-4CEF-A66C-8C589A809DD9}" type="presOf" srcId="{1E248ABC-2AA1-474F-B48B-FB9C069B2DFB}" destId="{0217207C-CD5A-43C4-B7FE-6196CD484F3E}" srcOrd="0" destOrd="0" presId="urn:microsoft.com/office/officeart/2005/8/layout/vList2"/>
    <dgm:cxn modelId="{57BEACE0-1770-421D-A3E0-82A31A79D1C1}" srcId="{1E248ABC-2AA1-474F-B48B-FB9C069B2DFB}" destId="{29DAC532-11DA-4B94-9284-C2526F42B216}" srcOrd="0" destOrd="0" parTransId="{2A28CCE7-0DDF-4E3D-B9AE-2360BF3DB44F}" sibTransId="{AC8319B4-C95C-4A56-B952-B14D9555D00E}"/>
    <dgm:cxn modelId="{81C9CAFF-18F3-4355-9C3E-423C72A807A8}" type="presOf" srcId="{29DAC532-11DA-4B94-9284-C2526F42B216}" destId="{ACCFEEA4-375F-4A57-AFC8-325D72141618}" srcOrd="0" destOrd="0" presId="urn:microsoft.com/office/officeart/2005/8/layout/vList2"/>
    <dgm:cxn modelId="{6A499EEB-AEC5-4B7A-90EA-211141AD72B0}" type="presParOf" srcId="{0217207C-CD5A-43C4-B7FE-6196CD484F3E}" destId="{ACCFEEA4-375F-4A57-AFC8-325D72141618}" srcOrd="0" destOrd="0" presId="urn:microsoft.com/office/officeart/2005/8/layout/vList2"/>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71822E-D577-4BBA-B9E2-E7A7DBA7A1A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6C005DA2-DFDB-4F64-AEE8-C4F5DD7744A4}">
      <dgm:prSet/>
      <dgm:spPr/>
      <dgm:t>
        <a:bodyPr/>
        <a:lstStyle/>
        <a:p>
          <a:pPr algn="ctr"/>
          <a:r>
            <a:rPr lang="en-US" dirty="0"/>
            <a:t>CODING SUPER STAR</a:t>
          </a:r>
          <a:endParaRPr lang="en-IN" dirty="0"/>
        </a:p>
      </dgm:t>
    </dgm:pt>
    <dgm:pt modelId="{1150A757-B29A-4668-A46A-C3DFAB1A06E8}" type="parTrans" cxnId="{98440F76-14CF-45AE-8CFE-E0D1DE0070C8}">
      <dgm:prSet/>
      <dgm:spPr/>
      <dgm:t>
        <a:bodyPr/>
        <a:lstStyle/>
        <a:p>
          <a:endParaRPr lang="en-IN"/>
        </a:p>
      </dgm:t>
    </dgm:pt>
    <dgm:pt modelId="{D7C62D59-E05C-4EDC-9A02-6E2A069CE543}" type="sibTrans" cxnId="{98440F76-14CF-45AE-8CFE-E0D1DE0070C8}">
      <dgm:prSet/>
      <dgm:spPr/>
      <dgm:t>
        <a:bodyPr/>
        <a:lstStyle/>
        <a:p>
          <a:endParaRPr lang="en-IN"/>
        </a:p>
      </dgm:t>
    </dgm:pt>
    <dgm:pt modelId="{1AC544F6-6F77-479A-B4C8-66CB50808002}" type="pres">
      <dgm:prSet presAssocID="{2E71822E-D577-4BBA-B9E2-E7A7DBA7A1AD}" presName="linear" presStyleCnt="0">
        <dgm:presLayoutVars>
          <dgm:animLvl val="lvl"/>
          <dgm:resizeHandles val="exact"/>
        </dgm:presLayoutVars>
      </dgm:prSet>
      <dgm:spPr/>
    </dgm:pt>
    <dgm:pt modelId="{D90E0BAD-A1AC-4156-98C4-648381C9AEE9}" type="pres">
      <dgm:prSet presAssocID="{6C005DA2-DFDB-4F64-AEE8-C4F5DD7744A4}" presName="parentText" presStyleLbl="node1" presStyleIdx="0" presStyleCnt="1">
        <dgm:presLayoutVars>
          <dgm:chMax val="0"/>
          <dgm:bulletEnabled val="1"/>
        </dgm:presLayoutVars>
      </dgm:prSet>
      <dgm:spPr/>
    </dgm:pt>
  </dgm:ptLst>
  <dgm:cxnLst>
    <dgm:cxn modelId="{1147761A-B44A-420B-A8FC-98B77867215E}" type="presOf" srcId="{6C005DA2-DFDB-4F64-AEE8-C4F5DD7744A4}" destId="{D90E0BAD-A1AC-4156-98C4-648381C9AEE9}" srcOrd="0" destOrd="0" presId="urn:microsoft.com/office/officeart/2005/8/layout/vList2"/>
    <dgm:cxn modelId="{98440F76-14CF-45AE-8CFE-E0D1DE0070C8}" srcId="{2E71822E-D577-4BBA-B9E2-E7A7DBA7A1AD}" destId="{6C005DA2-DFDB-4F64-AEE8-C4F5DD7744A4}" srcOrd="0" destOrd="0" parTransId="{1150A757-B29A-4668-A46A-C3DFAB1A06E8}" sibTransId="{D7C62D59-E05C-4EDC-9A02-6E2A069CE543}"/>
    <dgm:cxn modelId="{5D9E1BDA-3B38-4034-A41E-661F7C65E2BE}" type="presOf" srcId="{2E71822E-D577-4BBA-B9E2-E7A7DBA7A1AD}" destId="{1AC544F6-6F77-479A-B4C8-66CB50808002}" srcOrd="0" destOrd="0" presId="urn:microsoft.com/office/officeart/2005/8/layout/vList2"/>
    <dgm:cxn modelId="{D32A729C-7D98-4A58-ABB6-39C3CF55F12F}" type="presParOf" srcId="{1AC544F6-6F77-479A-B4C8-66CB50808002}" destId="{D90E0BAD-A1AC-4156-98C4-648381C9AEE9}" srcOrd="0" destOrd="0" presId="urn:microsoft.com/office/officeart/2005/8/layout/vList2"/>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7C52-F0F5-40A4-9AD0-7B8F6666BC32}">
      <dsp:nvSpPr>
        <dsp:cNvPr id="0" name=""/>
        <dsp:cNvSpPr/>
      </dsp:nvSpPr>
      <dsp:spPr>
        <a:xfrm>
          <a:off x="0" y="6581"/>
          <a:ext cx="829211" cy="2638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ANTHEM</a:t>
          </a:r>
          <a:endParaRPr lang="en-IN" sz="1100" kern="1200" dirty="0"/>
        </a:p>
      </dsp:txBody>
      <dsp:txXfrm>
        <a:off x="12879" y="19460"/>
        <a:ext cx="803453" cy="2380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FEEA4-375F-4A57-AFC8-325D72141618}">
      <dsp:nvSpPr>
        <dsp:cNvPr id="0" name=""/>
        <dsp:cNvSpPr/>
      </dsp:nvSpPr>
      <dsp:spPr>
        <a:xfrm>
          <a:off x="0" y="0"/>
          <a:ext cx="977255" cy="2638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INVENTATEQ</a:t>
          </a:r>
          <a:endParaRPr lang="en-IN" sz="1100" kern="1200" dirty="0"/>
        </a:p>
      </dsp:txBody>
      <dsp:txXfrm>
        <a:off x="12879" y="12879"/>
        <a:ext cx="951497" cy="2380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9985E-CD2E-4324-93B7-442DED6D770B}">
      <dsp:nvSpPr>
        <dsp:cNvPr id="0" name=""/>
        <dsp:cNvSpPr/>
      </dsp:nvSpPr>
      <dsp:spPr>
        <a:xfrm>
          <a:off x="0" y="18574"/>
          <a:ext cx="848117" cy="2398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CRAYONZE</a:t>
          </a:r>
          <a:endParaRPr lang="en-IN" sz="1000" kern="1200"/>
        </a:p>
      </dsp:txBody>
      <dsp:txXfrm>
        <a:off x="11709" y="30283"/>
        <a:ext cx="824699" cy="2164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0C97D-95E7-492E-BCE5-9D3FFC898FE5}">
      <dsp:nvSpPr>
        <dsp:cNvPr id="0" name=""/>
        <dsp:cNvSpPr/>
      </dsp:nvSpPr>
      <dsp:spPr>
        <a:xfrm>
          <a:off x="0" y="15238"/>
          <a:ext cx="1037079" cy="2398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COLORS SOFT</a:t>
          </a:r>
          <a:endParaRPr lang="en-IN" sz="1000" kern="1200" dirty="0"/>
        </a:p>
      </dsp:txBody>
      <dsp:txXfrm>
        <a:off x="11709" y="26947"/>
        <a:ext cx="1013661" cy="2164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5DF82-C76F-44FB-99FB-B92303897260}">
      <dsp:nvSpPr>
        <dsp:cNvPr id="0" name=""/>
        <dsp:cNvSpPr/>
      </dsp:nvSpPr>
      <dsp:spPr>
        <a:xfrm>
          <a:off x="0" y="356440"/>
          <a:ext cx="8824913" cy="304289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4911" tIns="479044" rIns="684911" bIns="163576" numCol="1" spcCol="1270" anchor="t" anchorCtr="0">
          <a:noAutofit/>
        </a:bodyPr>
        <a:lstStyle/>
        <a:p>
          <a:pPr marL="228600" lvl="1" indent="-228600" algn="l" defTabSz="1022350">
            <a:lnSpc>
              <a:spcPct val="90000"/>
            </a:lnSpc>
            <a:spcBef>
              <a:spcPct val="0"/>
            </a:spcBef>
            <a:spcAft>
              <a:spcPct val="15000"/>
            </a:spcAft>
            <a:buChar char="•"/>
          </a:pPr>
          <a:r>
            <a:rPr lang="en-US" sz="2300" b="0" i="0" kern="1200"/>
            <a:t>Nodes can be tagged with labels, representing their different roles in your domain. (For example, Person).</a:t>
          </a:r>
          <a:endParaRPr lang="en-IN" sz="2300" kern="1200"/>
        </a:p>
        <a:p>
          <a:pPr marL="228600" lvl="1" indent="-228600" algn="l" defTabSz="1022350">
            <a:lnSpc>
              <a:spcPct val="90000"/>
            </a:lnSpc>
            <a:spcBef>
              <a:spcPct val="0"/>
            </a:spcBef>
            <a:spcAft>
              <a:spcPct val="15000"/>
            </a:spcAft>
            <a:buChar char="•"/>
          </a:pPr>
          <a:r>
            <a:rPr lang="en-US" sz="2300" b="0" i="0" kern="1200"/>
            <a:t>Nodes can hold any number of key-value pairs, or properties. (For example, name)</a:t>
          </a:r>
          <a:endParaRPr lang="en-IN" sz="2300" kern="1200"/>
        </a:p>
        <a:p>
          <a:pPr marL="228600" lvl="1" indent="-228600" algn="l" defTabSz="1022350">
            <a:lnSpc>
              <a:spcPct val="90000"/>
            </a:lnSpc>
            <a:spcBef>
              <a:spcPct val="0"/>
            </a:spcBef>
            <a:spcAft>
              <a:spcPct val="15000"/>
            </a:spcAft>
            <a:buChar char="•"/>
          </a:pPr>
          <a:r>
            <a:rPr lang="en-US" sz="2300" b="0" i="0" kern="1200"/>
            <a:t>Node labels may also attach metadata (such as index or constraint information) to certain nodes.</a:t>
          </a:r>
          <a:endParaRPr lang="en-IN" sz="2300" kern="1200"/>
        </a:p>
      </dsp:txBody>
      <dsp:txXfrm>
        <a:off x="0" y="356440"/>
        <a:ext cx="8824913" cy="3042899"/>
      </dsp:txXfrm>
    </dsp:sp>
    <dsp:sp modelId="{CD5BE173-3A33-4589-AF0A-83060796D270}">
      <dsp:nvSpPr>
        <dsp:cNvPr id="0" name=""/>
        <dsp:cNvSpPr/>
      </dsp:nvSpPr>
      <dsp:spPr>
        <a:xfrm>
          <a:off x="441245" y="16960"/>
          <a:ext cx="6177439" cy="6789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492" tIns="0" rIns="233492" bIns="0" numCol="1" spcCol="1270" anchor="ctr" anchorCtr="0">
          <a:noAutofit/>
        </a:bodyPr>
        <a:lstStyle/>
        <a:p>
          <a:pPr marL="0" lvl="0" indent="0" algn="l" defTabSz="1022350">
            <a:lnSpc>
              <a:spcPct val="90000"/>
            </a:lnSpc>
            <a:spcBef>
              <a:spcPct val="0"/>
            </a:spcBef>
            <a:spcAft>
              <a:spcPct val="35000"/>
            </a:spcAft>
            <a:buNone/>
          </a:pPr>
          <a:r>
            <a:rPr lang="en-US" sz="2300" b="0" i="0" kern="1200"/>
            <a:t>Nodes are the entities in the graph.</a:t>
          </a:r>
          <a:endParaRPr lang="en-IN" sz="2300" kern="1200"/>
        </a:p>
      </dsp:txBody>
      <dsp:txXfrm>
        <a:off x="474389" y="50104"/>
        <a:ext cx="6111151" cy="6126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5DF82-C76F-44FB-99FB-B92303897260}">
      <dsp:nvSpPr>
        <dsp:cNvPr id="0" name=""/>
        <dsp:cNvSpPr/>
      </dsp:nvSpPr>
      <dsp:spPr>
        <a:xfrm>
          <a:off x="0" y="1865990"/>
          <a:ext cx="10638571" cy="15970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671" tIns="270764" rIns="825671"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Relationships always have a direction, a type, a start node, and an end node, and they can have properties, just like nodes.</a:t>
          </a:r>
          <a:endParaRPr lang="en-IN" sz="1300" kern="1200" dirty="0"/>
        </a:p>
        <a:p>
          <a:pPr marL="114300" lvl="1" indent="-114300" algn="l" defTabSz="577850">
            <a:lnSpc>
              <a:spcPct val="90000"/>
            </a:lnSpc>
            <a:spcBef>
              <a:spcPct val="0"/>
            </a:spcBef>
            <a:spcAft>
              <a:spcPct val="15000"/>
            </a:spcAft>
            <a:buChar char="•"/>
          </a:pPr>
          <a:endParaRPr lang="en-IN" sz="1300" b="0" i="0" kern="1200" dirty="0"/>
        </a:p>
        <a:p>
          <a:pPr marL="114300" lvl="1" indent="-114300" algn="l" defTabSz="577850">
            <a:lnSpc>
              <a:spcPct val="90000"/>
            </a:lnSpc>
            <a:spcBef>
              <a:spcPct val="0"/>
            </a:spcBef>
            <a:spcAft>
              <a:spcPct val="15000"/>
            </a:spcAft>
            <a:buChar char="•"/>
          </a:pPr>
          <a:r>
            <a:rPr lang="en-US" sz="1300" b="0" i="0" kern="1200" dirty="0"/>
            <a:t>Nodes can have any number or type of relationships without sacrificing performance.</a:t>
          </a:r>
          <a:endParaRPr lang="en-IN" sz="1300" b="0" i="0" kern="1200" dirty="0"/>
        </a:p>
        <a:p>
          <a:pPr marL="114300" lvl="1" indent="-114300" algn="l" defTabSz="577850">
            <a:lnSpc>
              <a:spcPct val="90000"/>
            </a:lnSpc>
            <a:spcBef>
              <a:spcPct val="0"/>
            </a:spcBef>
            <a:spcAft>
              <a:spcPct val="15000"/>
            </a:spcAft>
            <a:buChar char="•"/>
          </a:pPr>
          <a:endParaRPr lang="en-IN" sz="1300" b="0" i="0" kern="1200" dirty="0"/>
        </a:p>
        <a:p>
          <a:pPr marL="114300" lvl="1" indent="-114300" algn="l" defTabSz="577850">
            <a:lnSpc>
              <a:spcPct val="90000"/>
            </a:lnSpc>
            <a:spcBef>
              <a:spcPct val="0"/>
            </a:spcBef>
            <a:spcAft>
              <a:spcPct val="15000"/>
            </a:spcAft>
            <a:buChar char="•"/>
          </a:pPr>
          <a:r>
            <a:rPr lang="en-US" sz="1300" b="0" i="0" kern="1200" dirty="0"/>
            <a:t>Although relationships are always directed, they can be navigated efficiently in any direction.</a:t>
          </a:r>
          <a:endParaRPr lang="en-IN" sz="1300" b="0" i="0" kern="1200" dirty="0"/>
        </a:p>
      </dsp:txBody>
      <dsp:txXfrm>
        <a:off x="0" y="1865990"/>
        <a:ext cx="10638571" cy="1597050"/>
      </dsp:txXfrm>
    </dsp:sp>
    <dsp:sp modelId="{CD5BE173-3A33-4589-AF0A-83060796D270}">
      <dsp:nvSpPr>
        <dsp:cNvPr id="0" name=""/>
        <dsp:cNvSpPr/>
      </dsp:nvSpPr>
      <dsp:spPr>
        <a:xfrm>
          <a:off x="531928" y="1674110"/>
          <a:ext cx="7446999"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1479" tIns="0" rIns="281479" bIns="0" numCol="1" spcCol="1270" anchor="ctr" anchorCtr="0">
          <a:noAutofit/>
        </a:bodyPr>
        <a:lstStyle/>
        <a:p>
          <a:pPr marL="0" lvl="0" indent="0" algn="l" defTabSz="577850">
            <a:lnSpc>
              <a:spcPct val="90000"/>
            </a:lnSpc>
            <a:spcBef>
              <a:spcPct val="0"/>
            </a:spcBef>
            <a:spcAft>
              <a:spcPct val="35000"/>
            </a:spcAft>
            <a:buNone/>
          </a:pPr>
          <a:r>
            <a:rPr lang="en-US" sz="1300" b="0" i="0" kern="1200" dirty="0"/>
            <a:t>Relationships provide directed, named, connections between two node entities</a:t>
          </a:r>
          <a:endParaRPr lang="en-IN" sz="1300" kern="1200" dirty="0"/>
        </a:p>
      </dsp:txBody>
      <dsp:txXfrm>
        <a:off x="550662" y="1692844"/>
        <a:ext cx="7409531" cy="346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5D8F2-558D-4DA8-8C8C-13462B56340F}">
      <dsp:nvSpPr>
        <dsp:cNvPr id="0" name=""/>
        <dsp:cNvSpPr/>
      </dsp:nvSpPr>
      <dsp:spPr>
        <a:xfrm>
          <a:off x="-3861539" y="-593003"/>
          <a:ext cx="4602307" cy="4602307"/>
        </a:xfrm>
        <a:prstGeom prst="blockArc">
          <a:avLst>
            <a:gd name="adj1" fmla="val 18900000"/>
            <a:gd name="adj2" fmla="val 2700000"/>
            <a:gd name="adj3" fmla="val 469"/>
          </a:avLst>
        </a:pr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627477-573F-400F-97B2-16885274EB04}">
      <dsp:nvSpPr>
        <dsp:cNvPr id="0" name=""/>
        <dsp:cNvSpPr/>
      </dsp:nvSpPr>
      <dsp:spPr>
        <a:xfrm>
          <a:off x="388230" y="262645"/>
          <a:ext cx="9189167" cy="52556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71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b="0" i="0" kern="1200"/>
            <a:t>Cypher, a declarative query language similar to SQL, but optimized for graphs. Now used by other databases like SAP HANA Graph and Redis graph via the openCypher project.</a:t>
          </a:r>
          <a:endParaRPr lang="en-IN" sz="1300" kern="1200"/>
        </a:p>
      </dsp:txBody>
      <dsp:txXfrm>
        <a:off x="388230" y="262645"/>
        <a:ext cx="9189167" cy="525563"/>
      </dsp:txXfrm>
    </dsp:sp>
    <dsp:sp modelId="{6D67601C-D331-40B5-96A3-85BBDEF85FAB}">
      <dsp:nvSpPr>
        <dsp:cNvPr id="0" name=""/>
        <dsp:cNvSpPr/>
      </dsp:nvSpPr>
      <dsp:spPr>
        <a:xfrm>
          <a:off x="59752" y="196949"/>
          <a:ext cx="656954" cy="656954"/>
        </a:xfrm>
        <a:prstGeom prst="ellipse">
          <a:avLst/>
        </a:prstGeom>
        <a:solidFill>
          <a:schemeClr val="lt1">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4AC5A9-1D98-4955-A796-741BB03718BE}">
      <dsp:nvSpPr>
        <dsp:cNvPr id="0" name=""/>
        <dsp:cNvSpPr/>
      </dsp:nvSpPr>
      <dsp:spPr>
        <a:xfrm>
          <a:off x="689547" y="1051127"/>
          <a:ext cx="8887849" cy="525563"/>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71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b="0" i="0" kern="1200"/>
            <a:t>Constant time traversals in big graphs for both depth and breadth due to efficient representation of nodes and relationships. Enables scale-up to billions of nodes on moderate hardware.</a:t>
          </a:r>
          <a:endParaRPr lang="en-IN" sz="1300" kern="1200"/>
        </a:p>
      </dsp:txBody>
      <dsp:txXfrm>
        <a:off x="689547" y="1051127"/>
        <a:ext cx="8887849" cy="525563"/>
      </dsp:txXfrm>
    </dsp:sp>
    <dsp:sp modelId="{7DD6244B-BE97-4F0F-BF60-8268DF3DC15F}">
      <dsp:nvSpPr>
        <dsp:cNvPr id="0" name=""/>
        <dsp:cNvSpPr/>
      </dsp:nvSpPr>
      <dsp:spPr>
        <a:xfrm>
          <a:off x="361070" y="985431"/>
          <a:ext cx="656954" cy="656954"/>
        </a:xfrm>
        <a:prstGeom prst="ellipse">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7ACE43-4097-46CC-AAF7-0F7719CADA31}">
      <dsp:nvSpPr>
        <dsp:cNvPr id="0" name=""/>
        <dsp:cNvSpPr/>
      </dsp:nvSpPr>
      <dsp:spPr>
        <a:xfrm>
          <a:off x="689547" y="1839609"/>
          <a:ext cx="8887849" cy="525563"/>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71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b="0" i="0" kern="1200"/>
            <a:t>Flexible property graph schema that can adapt over time, making it possible to materialize and add new relationships later to shortcut and speed up the domain data when the business needs change.</a:t>
          </a:r>
          <a:endParaRPr lang="en-IN" sz="1300" kern="1200"/>
        </a:p>
      </dsp:txBody>
      <dsp:txXfrm>
        <a:off x="689547" y="1839609"/>
        <a:ext cx="8887849" cy="525563"/>
      </dsp:txXfrm>
    </dsp:sp>
    <dsp:sp modelId="{D2F0DA79-30F5-4717-8F16-CBB63AB27C1F}">
      <dsp:nvSpPr>
        <dsp:cNvPr id="0" name=""/>
        <dsp:cNvSpPr/>
      </dsp:nvSpPr>
      <dsp:spPr>
        <a:xfrm>
          <a:off x="361070" y="1773913"/>
          <a:ext cx="656954" cy="656954"/>
        </a:xfrm>
        <a:prstGeom prst="ellipse">
          <a:avLst/>
        </a:prstGeom>
        <a:solidFill>
          <a:schemeClr val="lt1">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908C1-F7F5-4384-8229-9B8BD23DA21B}">
      <dsp:nvSpPr>
        <dsp:cNvPr id="0" name=""/>
        <dsp:cNvSpPr/>
      </dsp:nvSpPr>
      <dsp:spPr>
        <a:xfrm>
          <a:off x="388230" y="2628091"/>
          <a:ext cx="9189167" cy="525563"/>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71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b="0" i="0" kern="1200"/>
            <a:t>Drivers for popular programming languages, including Java, JavaScript, .NET, Python, and many more.</a:t>
          </a:r>
          <a:endParaRPr lang="en-IN" sz="1300" kern="1200"/>
        </a:p>
      </dsp:txBody>
      <dsp:txXfrm>
        <a:off x="388230" y="2628091"/>
        <a:ext cx="9189167" cy="525563"/>
      </dsp:txXfrm>
    </dsp:sp>
    <dsp:sp modelId="{2454F25B-D647-45FA-AE6E-4B9168F5071E}">
      <dsp:nvSpPr>
        <dsp:cNvPr id="0" name=""/>
        <dsp:cNvSpPr/>
      </dsp:nvSpPr>
      <dsp:spPr>
        <a:xfrm>
          <a:off x="59752" y="2562395"/>
          <a:ext cx="656954" cy="656954"/>
        </a:xfrm>
        <a:prstGeom prst="ellipse">
          <a:avLst/>
        </a:prstGeom>
        <a:solidFill>
          <a:schemeClr val="lt1">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6A56-CAAD-4B33-BCB8-7DCFFD38254A}">
      <dsp:nvSpPr>
        <dsp:cNvPr id="0" name=""/>
        <dsp:cNvSpPr/>
      </dsp:nvSpPr>
      <dsp:spPr>
        <a:xfrm>
          <a:off x="0" y="6581"/>
          <a:ext cx="972254" cy="2638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UST-GLOBAL</a:t>
          </a:r>
          <a:endParaRPr lang="en-IN" sz="1100" kern="1200" dirty="0"/>
        </a:p>
      </dsp:txBody>
      <dsp:txXfrm>
        <a:off x="12879" y="19460"/>
        <a:ext cx="946496" cy="238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B6304-D24B-41EF-9C16-93A0C38E6ED4}">
      <dsp:nvSpPr>
        <dsp:cNvPr id="0" name=""/>
        <dsp:cNvSpPr/>
      </dsp:nvSpPr>
      <dsp:spPr>
        <a:xfrm>
          <a:off x="0" y="6581"/>
          <a:ext cx="933644" cy="2638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MAZENET</a:t>
          </a:r>
          <a:endParaRPr lang="en-IN" sz="1100" kern="1200" dirty="0"/>
        </a:p>
      </dsp:txBody>
      <dsp:txXfrm>
        <a:off x="12879" y="19460"/>
        <a:ext cx="907886" cy="238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BF77D-F034-4CED-A7A8-C0A13E0B0504}">
      <dsp:nvSpPr>
        <dsp:cNvPr id="0" name=""/>
        <dsp:cNvSpPr/>
      </dsp:nvSpPr>
      <dsp:spPr>
        <a:xfrm>
          <a:off x="0" y="6581"/>
          <a:ext cx="859159" cy="2638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TATA SED</a:t>
          </a:r>
          <a:endParaRPr lang="en-IN" sz="1100" kern="1200"/>
        </a:p>
      </dsp:txBody>
      <dsp:txXfrm>
        <a:off x="12879" y="19460"/>
        <a:ext cx="833401" cy="2380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0C97D-95E7-492E-BCE5-9D3FFC898FE5}">
      <dsp:nvSpPr>
        <dsp:cNvPr id="0" name=""/>
        <dsp:cNvSpPr/>
      </dsp:nvSpPr>
      <dsp:spPr>
        <a:xfrm>
          <a:off x="0" y="6581"/>
          <a:ext cx="1037079" cy="2638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HONDA USA</a:t>
          </a:r>
          <a:endParaRPr lang="en-IN" sz="1100" kern="1200" dirty="0"/>
        </a:p>
      </dsp:txBody>
      <dsp:txXfrm>
        <a:off x="12879" y="19460"/>
        <a:ext cx="1011321" cy="2380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A478E-E5DC-4146-80F2-461577F8FE75}">
      <dsp:nvSpPr>
        <dsp:cNvPr id="0" name=""/>
        <dsp:cNvSpPr/>
      </dsp:nvSpPr>
      <dsp:spPr>
        <a:xfrm>
          <a:off x="0" y="6581"/>
          <a:ext cx="843629" cy="2638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6BENCHES</a:t>
          </a:r>
          <a:endParaRPr lang="en-IN" sz="1100" kern="1200"/>
        </a:p>
      </dsp:txBody>
      <dsp:txXfrm>
        <a:off x="12879" y="19460"/>
        <a:ext cx="817871" cy="2380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ADB14-D988-4755-A227-4DB72DA4B065}">
      <dsp:nvSpPr>
        <dsp:cNvPr id="0" name=""/>
        <dsp:cNvSpPr/>
      </dsp:nvSpPr>
      <dsp:spPr>
        <a:xfrm>
          <a:off x="0" y="6581"/>
          <a:ext cx="1266180" cy="2638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TRAINING CURVE</a:t>
          </a:r>
          <a:endParaRPr lang="en-IN" sz="1100" kern="1200"/>
        </a:p>
      </dsp:txBody>
      <dsp:txXfrm>
        <a:off x="12879" y="19460"/>
        <a:ext cx="1240422" cy="2380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FEEA4-375F-4A57-AFC8-325D72141618}">
      <dsp:nvSpPr>
        <dsp:cNvPr id="0" name=""/>
        <dsp:cNvSpPr/>
      </dsp:nvSpPr>
      <dsp:spPr>
        <a:xfrm>
          <a:off x="0" y="6581"/>
          <a:ext cx="977255" cy="2638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VERZEO</a:t>
          </a:r>
          <a:endParaRPr lang="en-IN" sz="1100" kern="1200" dirty="0"/>
        </a:p>
      </dsp:txBody>
      <dsp:txXfrm>
        <a:off x="12879" y="19460"/>
        <a:ext cx="951497" cy="2380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E0BAD-A1AC-4156-98C4-648381C9AEE9}">
      <dsp:nvSpPr>
        <dsp:cNvPr id="0" name=""/>
        <dsp:cNvSpPr/>
      </dsp:nvSpPr>
      <dsp:spPr>
        <a:xfrm>
          <a:off x="0" y="18574"/>
          <a:ext cx="1483098" cy="2398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CODING SUPER STAR</a:t>
          </a:r>
          <a:endParaRPr lang="en-IN" sz="1000" kern="1200" dirty="0"/>
        </a:p>
      </dsp:txBody>
      <dsp:txXfrm>
        <a:off x="11709" y="30283"/>
        <a:ext cx="1459680" cy="2164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05D4692A-13F9-4295-8F17-2BF73581C86D}" type="datetimeFigureOut">
              <a:rPr lang="en-IN" smtClean="0"/>
              <a:t>18-03-2022</a:t>
            </a:fld>
            <a:endParaRPr lang="en-IN"/>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IN"/>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8185780C-2E26-442B-AE51-229859C08F9B}" type="slidenum">
              <a:rPr lang="en-IN" smtClean="0"/>
              <a:t>‹#›</a:t>
            </a:fld>
            <a:endParaRPr lang="en-IN"/>
          </a:p>
        </p:txBody>
      </p:sp>
    </p:spTree>
    <p:extLst>
      <p:ext uri="{BB962C8B-B14F-4D97-AF65-F5344CB8AC3E}">
        <p14:creationId xmlns:p14="http://schemas.microsoft.com/office/powerpoint/2010/main" val="3905095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D4692A-13F9-4295-8F17-2BF73581C86D}" type="datetimeFigureOut">
              <a:rPr lang="en-IN" smtClean="0"/>
              <a:t>18-03-2022</a:t>
            </a:fld>
            <a:endParaRPr lang="en-IN"/>
          </a:p>
        </p:txBody>
      </p:sp>
      <p:sp>
        <p:nvSpPr>
          <p:cNvPr id="6" name="Footer Placeholder 5"/>
          <p:cNvSpPr>
            <a:spLocks noGrp="1"/>
          </p:cNvSpPr>
          <p:nvPr>
            <p:ph type="ftr" sz="quarter" idx="11"/>
          </p:nvPr>
        </p:nvSpPr>
        <p:spPr/>
        <p:txBody>
          <a:bodyPr/>
          <a:lstStyle/>
          <a:p>
            <a:endParaRPr lang="en-IN"/>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286277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5D4692A-13F9-4295-8F17-2BF73581C86D}" type="datetimeFigureOut">
              <a:rPr lang="en-IN" smtClean="0"/>
              <a:t>18-03-2022</a:t>
            </a:fld>
            <a:endParaRPr lang="en-IN"/>
          </a:p>
        </p:txBody>
      </p:sp>
      <p:sp>
        <p:nvSpPr>
          <p:cNvPr id="5" name="Footer Placeholder 4"/>
          <p:cNvSpPr>
            <a:spLocks noGrp="1"/>
          </p:cNvSpPr>
          <p:nvPr>
            <p:ph type="ftr" sz="quarter" idx="11"/>
          </p:nvPr>
        </p:nvSpPr>
        <p:spPr/>
        <p:txBody>
          <a:body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3204626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5D4692A-13F9-4295-8F17-2BF73581C86D}" type="datetimeFigureOut">
              <a:rPr lang="en-IN" smtClean="0"/>
              <a:t>18-03-2022</a:t>
            </a:fld>
            <a:endParaRPr lang="en-IN"/>
          </a:p>
        </p:txBody>
      </p:sp>
      <p:sp>
        <p:nvSpPr>
          <p:cNvPr id="5" name="Footer Placeholder 4"/>
          <p:cNvSpPr>
            <a:spLocks noGrp="1"/>
          </p:cNvSpPr>
          <p:nvPr>
            <p:ph type="ftr" sz="quarter" idx="11"/>
          </p:nvPr>
        </p:nvSpPr>
        <p:spPr/>
        <p:txBody>
          <a:bodyPr/>
          <a:lstStyle/>
          <a:p>
            <a:endParaRPr lang="en-IN"/>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2341466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D4692A-13F9-4295-8F17-2BF73581C86D}" type="datetimeFigureOut">
              <a:rPr lang="en-IN" smtClean="0"/>
              <a:t>18-03-2022</a:t>
            </a:fld>
            <a:endParaRPr lang="en-IN"/>
          </a:p>
        </p:txBody>
      </p:sp>
      <p:sp>
        <p:nvSpPr>
          <p:cNvPr id="5" name="Footer Placeholder 4"/>
          <p:cNvSpPr>
            <a:spLocks noGrp="1"/>
          </p:cNvSpPr>
          <p:nvPr>
            <p:ph type="ftr" sz="quarter" idx="11"/>
          </p:nvPr>
        </p:nvSpPr>
        <p:spPr/>
        <p:txBody>
          <a:bodyPr/>
          <a:lstStyle/>
          <a:p>
            <a:endParaRPr lang="en-IN"/>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3349222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5D4692A-13F9-4295-8F17-2BF73581C86D}" type="datetimeFigureOut">
              <a:rPr lang="en-IN" smtClean="0"/>
              <a:t>18-03-2022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630541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5D4692A-13F9-4295-8F17-2BF73581C86D}" type="datetimeFigureOut">
              <a:rPr lang="en-IN" smtClean="0"/>
              <a:t>18-03-2022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129132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4692A-13F9-4295-8F17-2BF73581C86D}" type="datetimeFigureOut">
              <a:rPr lang="en-IN" smtClean="0"/>
              <a:t>18-03-2022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3991722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4692A-13F9-4295-8F17-2BF73581C86D}" type="datetimeFigureOut">
              <a:rPr lang="en-IN" smtClean="0"/>
              <a:t>18-03-2022</a:t>
            </a:fld>
            <a:endParaRPr lang="en-IN"/>
          </a:p>
        </p:txBody>
      </p:sp>
      <p:sp>
        <p:nvSpPr>
          <p:cNvPr id="5" name="Footer Placeholder 4"/>
          <p:cNvSpPr>
            <a:spLocks noGrp="1"/>
          </p:cNvSpPr>
          <p:nvPr>
            <p:ph type="ftr" sz="quarter" idx="11"/>
          </p:nvPr>
        </p:nvSpPr>
        <p:spPr/>
        <p:txBody>
          <a:bodyPr/>
          <a:lstStyle/>
          <a:p>
            <a:endParaRPr lang="en-IN"/>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3563246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4692A-13F9-4295-8F17-2BF73581C86D}" type="datetimeFigureOut">
              <a:rPr lang="en-IN" smtClean="0"/>
              <a:t>18-03-2022</a:t>
            </a:fld>
            <a:endParaRPr lang="en-IN"/>
          </a:p>
        </p:txBody>
      </p:sp>
      <p:sp>
        <p:nvSpPr>
          <p:cNvPr id="5" name="Footer Placeholder 4"/>
          <p:cNvSpPr>
            <a:spLocks noGrp="1"/>
          </p:cNvSpPr>
          <p:nvPr>
            <p:ph type="ftr" sz="quarter" idx="11"/>
          </p:nvPr>
        </p:nvSpPr>
        <p:spPr/>
        <p:txBody>
          <a:bodyPr/>
          <a:lstStyle>
            <a:lvl1pPr>
              <a:defRPr sz="1000" b="1"/>
            </a:lvl1pPr>
          </a:lstStyle>
          <a:p>
            <a:endParaRPr lang="en-IN"/>
          </a:p>
        </p:txBody>
      </p:sp>
      <p:sp>
        <p:nvSpPr>
          <p:cNvPr id="6" name="Slide Number Placeholder 5"/>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241290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D4692A-13F9-4295-8F17-2BF73581C86D}" type="datetimeFigureOut">
              <a:rPr lang="en-IN" smtClean="0"/>
              <a:t>18-03-2022</a:t>
            </a:fld>
            <a:endParaRPr lang="en-IN"/>
          </a:p>
        </p:txBody>
      </p:sp>
      <p:sp>
        <p:nvSpPr>
          <p:cNvPr id="5" name="Footer Placeholder 4"/>
          <p:cNvSpPr>
            <a:spLocks noGrp="1"/>
          </p:cNvSpPr>
          <p:nvPr>
            <p:ph type="ftr" sz="quarter" idx="11"/>
          </p:nvPr>
        </p:nvSpPr>
        <p:spPr/>
        <p:txBody>
          <a:bodyPr/>
          <a:lstStyle>
            <a:lvl1pPr>
              <a:defRPr sz="1000" b="1"/>
            </a:lvl1pPr>
          </a:lstStyle>
          <a:p>
            <a:endParaRPr lang="en-IN"/>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3158216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D4692A-13F9-4295-8F17-2BF73581C86D}" type="datetimeFigureOut">
              <a:rPr lang="en-IN" smtClean="0"/>
              <a:t>18-03-2022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3292051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D4692A-13F9-4295-8F17-2BF73581C86D}" type="datetimeFigureOut">
              <a:rPr lang="en-IN" smtClean="0"/>
              <a:t>18-03-2022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219185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D4692A-13F9-4295-8F17-2BF73581C86D}" type="datetimeFigureOut">
              <a:rPr lang="en-IN" smtClean="0"/>
              <a:t>18-03-2022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282159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4692A-13F9-4295-8F17-2BF73581C86D}" type="datetimeFigureOut">
              <a:rPr lang="en-IN" smtClean="0"/>
              <a:t>18-03-2022</a:t>
            </a:fld>
            <a:endParaRPr lang="en-IN"/>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1954512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D4692A-13F9-4295-8F17-2BF73581C86D}" type="datetimeFigureOut">
              <a:rPr lang="en-IN" smtClean="0"/>
              <a:t>18-03-2022</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267486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D4692A-13F9-4295-8F17-2BF73581C86D}" type="datetimeFigureOut">
              <a:rPr lang="en-IN" smtClean="0"/>
              <a:t>18-03-2022</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185780C-2E26-442B-AE51-229859C08F9B}" type="slidenum">
              <a:rPr lang="en-IN" smtClean="0"/>
              <a:t>‹#›</a:t>
            </a:fld>
            <a:endParaRPr lang="en-IN"/>
          </a:p>
        </p:txBody>
      </p:sp>
    </p:spTree>
    <p:extLst>
      <p:ext uri="{BB962C8B-B14F-4D97-AF65-F5344CB8AC3E}">
        <p14:creationId xmlns:p14="http://schemas.microsoft.com/office/powerpoint/2010/main" val="4144972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05D4692A-13F9-4295-8F17-2BF73581C86D}" type="datetimeFigureOut">
              <a:rPr lang="en-IN" smtClean="0"/>
              <a:t>18-03-2022</a:t>
            </a:fld>
            <a:endParaRPr lang="en-IN"/>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IN"/>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185780C-2E26-442B-AE51-229859C08F9B}" type="slidenum">
              <a:rPr lang="en-IN" smtClean="0"/>
              <a:t>‹#›</a:t>
            </a:fld>
            <a:endParaRPr lang="en-IN"/>
          </a:p>
        </p:txBody>
      </p:sp>
    </p:spTree>
    <p:extLst>
      <p:ext uri="{BB962C8B-B14F-4D97-AF65-F5344CB8AC3E}">
        <p14:creationId xmlns:p14="http://schemas.microsoft.com/office/powerpoint/2010/main" val="15695405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6" Type="http://schemas.openxmlformats.org/officeDocument/2006/relationships/diagramQuickStyle" Target="../diagrams/quickStyle4.xml"/><Relationship Id="rId21" Type="http://schemas.openxmlformats.org/officeDocument/2006/relationships/diagramQuickStyle" Target="../diagrams/quickStyle3.xml"/><Relationship Id="rId34" Type="http://schemas.openxmlformats.org/officeDocument/2006/relationships/diagramData" Target="../diagrams/data6.xml"/><Relationship Id="rId42" Type="http://schemas.openxmlformats.org/officeDocument/2006/relationships/diagramColors" Target="../diagrams/colors7.xml"/><Relationship Id="rId47" Type="http://schemas.openxmlformats.org/officeDocument/2006/relationships/diagramColors" Target="../diagrams/colors8.xml"/><Relationship Id="rId50" Type="http://schemas.openxmlformats.org/officeDocument/2006/relationships/diagramLayout" Target="../diagrams/layout9.xml"/><Relationship Id="rId55" Type="http://schemas.openxmlformats.org/officeDocument/2006/relationships/diagramLayout" Target="../diagrams/layout10.xml"/><Relationship Id="rId63" Type="http://schemas.microsoft.com/office/2007/relationships/diagramDrawing" Target="../diagrams/drawing11.xml"/><Relationship Id="rId68" Type="http://schemas.microsoft.com/office/2007/relationships/diagramDrawing" Target="../diagrams/drawing12.xml"/><Relationship Id="rId7" Type="http://schemas.openxmlformats.org/officeDocument/2006/relationships/hyperlink" Target="https://www.linkedin.com/in/bvsrao-venkat-4014133b/" TargetMode="External"/><Relationship Id="rId2" Type="http://schemas.openxmlformats.org/officeDocument/2006/relationships/image" Target="../media/image4.jpeg"/><Relationship Id="rId16" Type="http://schemas.openxmlformats.org/officeDocument/2006/relationships/diagramQuickStyle" Target="../diagrams/quickStyle2.xml"/><Relationship Id="rId29" Type="http://schemas.openxmlformats.org/officeDocument/2006/relationships/diagramData" Target="../diagrams/data5.xml"/><Relationship Id="rId11" Type="http://schemas.openxmlformats.org/officeDocument/2006/relationships/diagramQuickStyle" Target="../diagrams/quickStyle1.xml"/><Relationship Id="rId24" Type="http://schemas.openxmlformats.org/officeDocument/2006/relationships/diagramData" Target="../diagrams/data4.xml"/><Relationship Id="rId32" Type="http://schemas.openxmlformats.org/officeDocument/2006/relationships/diagramColors" Target="../diagrams/colors5.xml"/><Relationship Id="rId37" Type="http://schemas.openxmlformats.org/officeDocument/2006/relationships/diagramColors" Target="../diagrams/colors6.xml"/><Relationship Id="rId40" Type="http://schemas.openxmlformats.org/officeDocument/2006/relationships/diagramLayout" Target="../diagrams/layout7.xml"/><Relationship Id="rId45" Type="http://schemas.openxmlformats.org/officeDocument/2006/relationships/diagramLayout" Target="../diagrams/layout8.xml"/><Relationship Id="rId53" Type="http://schemas.microsoft.com/office/2007/relationships/diagramDrawing" Target="../diagrams/drawing9.xml"/><Relationship Id="rId58" Type="http://schemas.microsoft.com/office/2007/relationships/diagramDrawing" Target="../diagrams/drawing10.xml"/><Relationship Id="rId66" Type="http://schemas.openxmlformats.org/officeDocument/2006/relationships/diagramQuickStyle" Target="../diagrams/quickStyle12.xml"/><Relationship Id="rId5" Type="http://schemas.openxmlformats.org/officeDocument/2006/relationships/image" Target="../media/image7.png"/><Relationship Id="rId61" Type="http://schemas.openxmlformats.org/officeDocument/2006/relationships/diagramQuickStyle" Target="../diagrams/quickStyle11.xml"/><Relationship Id="rId19" Type="http://schemas.openxmlformats.org/officeDocument/2006/relationships/diagramData" Target="../diagrams/data3.xml"/><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 Id="rId30" Type="http://schemas.openxmlformats.org/officeDocument/2006/relationships/diagramLayout" Target="../diagrams/layout5.xml"/><Relationship Id="rId35" Type="http://schemas.openxmlformats.org/officeDocument/2006/relationships/diagramLayout" Target="../diagrams/layout6.xml"/><Relationship Id="rId43" Type="http://schemas.microsoft.com/office/2007/relationships/diagramDrawing" Target="../diagrams/drawing7.xml"/><Relationship Id="rId48" Type="http://schemas.microsoft.com/office/2007/relationships/diagramDrawing" Target="../diagrams/drawing8.xml"/><Relationship Id="rId56" Type="http://schemas.openxmlformats.org/officeDocument/2006/relationships/diagramQuickStyle" Target="../diagrams/quickStyle10.xml"/><Relationship Id="rId64" Type="http://schemas.openxmlformats.org/officeDocument/2006/relationships/diagramData" Target="../diagrams/data12.xml"/><Relationship Id="rId8" Type="http://schemas.openxmlformats.org/officeDocument/2006/relationships/image" Target="../media/image9.png"/><Relationship Id="rId51" Type="http://schemas.openxmlformats.org/officeDocument/2006/relationships/diagramQuickStyle" Target="../diagrams/quickStyle9.xml"/><Relationship Id="rId3" Type="http://schemas.openxmlformats.org/officeDocument/2006/relationships/image" Target="../media/image5.jpg"/><Relationship Id="rId12" Type="http://schemas.openxmlformats.org/officeDocument/2006/relationships/diagramColors" Target="../diagrams/colors1.xml"/><Relationship Id="rId17" Type="http://schemas.openxmlformats.org/officeDocument/2006/relationships/diagramColors" Target="../diagrams/colors2.xml"/><Relationship Id="rId25" Type="http://schemas.openxmlformats.org/officeDocument/2006/relationships/diagramLayout" Target="../diagrams/layout4.xml"/><Relationship Id="rId33" Type="http://schemas.microsoft.com/office/2007/relationships/diagramDrawing" Target="../diagrams/drawing5.xml"/><Relationship Id="rId38" Type="http://schemas.microsoft.com/office/2007/relationships/diagramDrawing" Target="../diagrams/drawing6.xml"/><Relationship Id="rId46" Type="http://schemas.openxmlformats.org/officeDocument/2006/relationships/diagramQuickStyle" Target="../diagrams/quickStyle8.xml"/><Relationship Id="rId59" Type="http://schemas.openxmlformats.org/officeDocument/2006/relationships/diagramData" Target="../diagrams/data11.xml"/><Relationship Id="rId67" Type="http://schemas.openxmlformats.org/officeDocument/2006/relationships/diagramColors" Target="../diagrams/colors12.xml"/><Relationship Id="rId20" Type="http://schemas.openxmlformats.org/officeDocument/2006/relationships/diagramLayout" Target="../diagrams/layout3.xml"/><Relationship Id="rId41" Type="http://schemas.openxmlformats.org/officeDocument/2006/relationships/diagramQuickStyle" Target="../diagrams/quickStyle7.xml"/><Relationship Id="rId54" Type="http://schemas.openxmlformats.org/officeDocument/2006/relationships/diagramData" Target="../diagrams/data10.xml"/><Relationship Id="rId62" Type="http://schemas.openxmlformats.org/officeDocument/2006/relationships/diagramColors" Target="../diagrams/colors11.xml"/><Relationship Id="rId1" Type="http://schemas.openxmlformats.org/officeDocument/2006/relationships/slideLayout" Target="../slideLayouts/slideLayout7.xml"/><Relationship Id="rId6" Type="http://schemas.openxmlformats.org/officeDocument/2006/relationships/image" Target="../media/image8.png"/><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36" Type="http://schemas.openxmlformats.org/officeDocument/2006/relationships/diagramQuickStyle" Target="../diagrams/quickStyle6.xml"/><Relationship Id="rId49" Type="http://schemas.openxmlformats.org/officeDocument/2006/relationships/diagramData" Target="../diagrams/data9.xml"/><Relationship Id="rId57" Type="http://schemas.openxmlformats.org/officeDocument/2006/relationships/diagramColors" Target="../diagrams/colors10.xml"/><Relationship Id="rId10" Type="http://schemas.openxmlformats.org/officeDocument/2006/relationships/diagramLayout" Target="../diagrams/layout1.xml"/><Relationship Id="rId31" Type="http://schemas.openxmlformats.org/officeDocument/2006/relationships/diagramQuickStyle" Target="../diagrams/quickStyle5.xml"/><Relationship Id="rId44" Type="http://schemas.openxmlformats.org/officeDocument/2006/relationships/diagramData" Target="../diagrams/data8.xml"/><Relationship Id="rId52" Type="http://schemas.openxmlformats.org/officeDocument/2006/relationships/diagramColors" Target="../diagrams/colors9.xml"/><Relationship Id="rId60" Type="http://schemas.openxmlformats.org/officeDocument/2006/relationships/diagramLayout" Target="../diagrams/layout11.xml"/><Relationship Id="rId65" Type="http://schemas.openxmlformats.org/officeDocument/2006/relationships/diagramLayout" Target="../diagrams/layout12.xml"/><Relationship Id="rId4" Type="http://schemas.openxmlformats.org/officeDocument/2006/relationships/image" Target="../media/image6.png"/><Relationship Id="rId9" Type="http://schemas.openxmlformats.org/officeDocument/2006/relationships/diagramData" Target="../diagrams/data1.xml"/><Relationship Id="rId13" Type="http://schemas.microsoft.com/office/2007/relationships/diagramDrawing" Target="../diagrams/drawing1.xml"/><Relationship Id="rId18" Type="http://schemas.microsoft.com/office/2007/relationships/diagramDrawing" Target="../diagrams/drawing2.xml"/><Relationship Id="rId39" Type="http://schemas.openxmlformats.org/officeDocument/2006/relationships/diagramData" Target="../diagrams/data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1.xml.rels><?xml version="1.0" encoding="UTF-8" standalone="yes"?>
<Relationships xmlns="http://schemas.openxmlformats.org/package/2006/relationships"><Relationship Id="rId3" Type="http://schemas.openxmlformats.org/officeDocument/2006/relationships/hyperlink" Target="https://neo4j.com/product/graph-data-science/?ref=product"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neo4j.com/downloa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3666484-AEA0-40C1-A2DF-32F5CAF507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8546" y="2541402"/>
            <a:ext cx="5374910" cy="1775198"/>
          </a:xfrm>
          <a:prstGeom prst="rect">
            <a:avLst/>
          </a:prstGeom>
        </p:spPr>
      </p:pic>
    </p:spTree>
    <p:extLst>
      <p:ext uri="{BB962C8B-B14F-4D97-AF65-F5344CB8AC3E}">
        <p14:creationId xmlns:p14="http://schemas.microsoft.com/office/powerpoint/2010/main" val="3452065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EEC6-B375-4270-8BE4-66C4A9776A34}"/>
              </a:ext>
            </a:extLst>
          </p:cNvPr>
          <p:cNvSpPr>
            <a:spLocks noGrp="1"/>
          </p:cNvSpPr>
          <p:nvPr>
            <p:ph type="title"/>
          </p:nvPr>
        </p:nvSpPr>
        <p:spPr/>
        <p:txBody>
          <a:bodyPr/>
          <a:lstStyle/>
          <a:p>
            <a:r>
              <a:rPr lang="en-US" dirty="0"/>
              <a:t>Property Graph Model</a:t>
            </a:r>
            <a:endParaRPr lang="en-IN" dirty="0"/>
          </a:p>
        </p:txBody>
      </p:sp>
      <p:pic>
        <p:nvPicPr>
          <p:cNvPr id="5" name="Content Placeholder 4">
            <a:extLst>
              <a:ext uri="{FF2B5EF4-FFF2-40B4-BE49-F238E27FC236}">
                <a16:creationId xmlns:a16="http://schemas.microsoft.com/office/drawing/2014/main" id="{00C2A20E-39B4-4887-88DD-F703FF52C967}"/>
              </a:ext>
            </a:extLst>
          </p:cNvPr>
          <p:cNvPicPr>
            <a:picLocks noGrp="1" noChangeAspect="1"/>
          </p:cNvPicPr>
          <p:nvPr>
            <p:ph idx="1"/>
          </p:nvPr>
        </p:nvPicPr>
        <p:blipFill>
          <a:blip r:embed="rId2"/>
          <a:stretch>
            <a:fillRect/>
          </a:stretch>
        </p:blipFill>
        <p:spPr>
          <a:xfrm>
            <a:off x="1683544" y="3138098"/>
            <a:ext cx="8824913" cy="2347103"/>
          </a:xfrm>
        </p:spPr>
      </p:pic>
    </p:spTree>
    <p:extLst>
      <p:ext uri="{BB962C8B-B14F-4D97-AF65-F5344CB8AC3E}">
        <p14:creationId xmlns:p14="http://schemas.microsoft.com/office/powerpoint/2010/main" val="1327744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 example">
            <a:extLst>
              <a:ext uri="{FF2B5EF4-FFF2-40B4-BE49-F238E27FC236}">
                <a16:creationId xmlns:a16="http://schemas.microsoft.com/office/drawing/2014/main" id="{616DD883-08A2-4F2B-A57E-27C7D2B0C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790" y="1687772"/>
            <a:ext cx="6154420" cy="5021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34C0B3-3191-4920-A563-67A1976C4133}"/>
              </a:ext>
            </a:extLst>
          </p:cNvPr>
          <p:cNvSpPr txBox="1"/>
          <p:nvPr/>
        </p:nvSpPr>
        <p:spPr>
          <a:xfrm>
            <a:off x="928589" y="323931"/>
            <a:ext cx="9274853" cy="923330"/>
          </a:xfrm>
          <a:prstGeom prst="rect">
            <a:avLst/>
          </a:prstGeom>
          <a:noFill/>
        </p:spPr>
        <p:txBody>
          <a:bodyPr wrap="square">
            <a:spAutoFit/>
          </a:bodyPr>
          <a:lstStyle/>
          <a:p>
            <a:pPr algn="ctr"/>
            <a:r>
              <a:rPr lang="en-US" b="0" i="0" dirty="0">
                <a:solidFill>
                  <a:srgbClr val="2D3748"/>
                </a:solidFill>
                <a:effectLst/>
                <a:latin typeface="Nunito Sans" pitchFamily="2" charset="0"/>
              </a:rPr>
              <a:t>We live in a connected world, and understanding most domains requires processing rich sets of connections to understand what’s really happening. Often, we find that the connections between items are as important as the items themselves.</a:t>
            </a:r>
            <a:endParaRPr lang="en-IN" dirty="0"/>
          </a:p>
        </p:txBody>
      </p:sp>
    </p:spTree>
    <p:extLst>
      <p:ext uri="{BB962C8B-B14F-4D97-AF65-F5344CB8AC3E}">
        <p14:creationId xmlns:p14="http://schemas.microsoft.com/office/powerpoint/2010/main" val="400663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EEC6-B375-4270-8BE4-66C4A9776A34}"/>
              </a:ext>
            </a:extLst>
          </p:cNvPr>
          <p:cNvSpPr>
            <a:spLocks noGrp="1"/>
          </p:cNvSpPr>
          <p:nvPr>
            <p:ph type="title"/>
          </p:nvPr>
        </p:nvSpPr>
        <p:spPr/>
        <p:txBody>
          <a:bodyPr/>
          <a:lstStyle/>
          <a:p>
            <a:r>
              <a:rPr lang="en-US" sz="2800" dirty="0"/>
              <a:t>Building blocks of the property graph model</a:t>
            </a:r>
            <a:endParaRPr lang="en-IN" sz="2800" dirty="0"/>
          </a:p>
        </p:txBody>
      </p:sp>
      <p:pic>
        <p:nvPicPr>
          <p:cNvPr id="7" name="Content Placeholder 6">
            <a:extLst>
              <a:ext uri="{FF2B5EF4-FFF2-40B4-BE49-F238E27FC236}">
                <a16:creationId xmlns:a16="http://schemas.microsoft.com/office/drawing/2014/main" id="{C7D3DFD5-3AAE-479B-8532-EE80F68CD6B2}"/>
              </a:ext>
            </a:extLst>
          </p:cNvPr>
          <p:cNvPicPr>
            <a:picLocks noGrp="1" noChangeAspect="1"/>
          </p:cNvPicPr>
          <p:nvPr>
            <p:ph idx="1"/>
          </p:nvPr>
        </p:nvPicPr>
        <p:blipFill>
          <a:blip r:embed="rId2"/>
          <a:stretch>
            <a:fillRect/>
          </a:stretch>
        </p:blipFill>
        <p:spPr>
          <a:xfrm>
            <a:off x="1649092" y="2603500"/>
            <a:ext cx="7838128" cy="3416300"/>
          </a:xfrm>
        </p:spPr>
      </p:pic>
    </p:spTree>
    <p:extLst>
      <p:ext uri="{BB962C8B-B14F-4D97-AF65-F5344CB8AC3E}">
        <p14:creationId xmlns:p14="http://schemas.microsoft.com/office/powerpoint/2010/main" val="270218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644DAB5-02C3-45C1-BE0C-0197CA2F8B33}"/>
              </a:ext>
            </a:extLst>
          </p:cNvPr>
          <p:cNvGraphicFramePr>
            <a:graphicFrameLocks noGrp="1"/>
          </p:cNvGraphicFramePr>
          <p:nvPr>
            <p:ph idx="4294967295"/>
          </p:nvPr>
        </p:nvGraphicFramePr>
        <p:xfrm>
          <a:off x="1683544" y="172085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0535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644DAB5-02C3-45C1-BE0C-0197CA2F8B33}"/>
              </a:ext>
            </a:extLst>
          </p:cNvPr>
          <p:cNvGraphicFramePr>
            <a:graphicFrameLocks noGrp="1"/>
          </p:cNvGraphicFramePr>
          <p:nvPr>
            <p:ph idx="4294967295"/>
            <p:extLst>
              <p:ext uri="{D42A27DB-BD31-4B8C-83A1-F6EECF244321}">
                <p14:modId xmlns:p14="http://schemas.microsoft.com/office/powerpoint/2010/main" val="263874190"/>
              </p:ext>
            </p:extLst>
          </p:nvPr>
        </p:nvGraphicFramePr>
        <p:xfrm>
          <a:off x="776715" y="860425"/>
          <a:ext cx="10638571" cy="5137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344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1AE54-AB8C-4364-924F-408EE77244A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930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ABB216-19F0-4555-B885-DCF50C6797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770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D18BB-3FB0-4CDA-826E-90DF43C7B6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5773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445C6-5FC2-4B20-BBAF-7D341322BF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587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6C418-F241-4960-9B37-FE0C57BD4C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725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B8F7D55-B0AC-4AE5-8947-08F32ECF60EC}"/>
              </a:ext>
            </a:extLst>
          </p:cNvPr>
          <p:cNvSpPr txBox="1">
            <a:spLocks/>
          </p:cNvSpPr>
          <p:nvPr/>
        </p:nvSpPr>
        <p:spPr>
          <a:xfrm>
            <a:off x="126797" y="181752"/>
            <a:ext cx="10840534" cy="430887"/>
          </a:xfrm>
          <a:prstGeom prst="rect">
            <a:avLst/>
          </a:prstGeom>
        </p:spPr>
        <p:txBody>
          <a:bodyPr wrap="square" lIns="0" tIns="0" rIns="0" bIns="0">
            <a:spAutoFit/>
          </a:bodyPr>
          <a:lstStyle>
            <a:lvl1pPr>
              <a:defRPr sz="3600" b="1" i="0">
                <a:solidFill>
                  <a:srgbClr val="21619C"/>
                </a:solidFill>
                <a:latin typeface="Gotham HTF"/>
                <a:ea typeface="+mj-ea"/>
                <a:cs typeface="Gotham HTF"/>
              </a:defRPr>
            </a:lvl1pPr>
          </a:lstStyle>
          <a:p>
            <a:r>
              <a:rPr lang="en-US" sz="2800" b="0" kern="0" dirty="0">
                <a:solidFill>
                  <a:srgbClr val="003969"/>
                </a:solidFill>
                <a:latin typeface="Proxima Nova"/>
              </a:rPr>
              <a:t>Trainer Profile</a:t>
            </a:r>
            <a:endParaRPr lang="en-US" sz="2800" kern="0" dirty="0">
              <a:solidFill>
                <a:srgbClr val="003969"/>
              </a:solidFill>
            </a:endParaRPr>
          </a:p>
        </p:txBody>
      </p:sp>
      <p:sp>
        <p:nvSpPr>
          <p:cNvPr id="8" name="Title 1">
            <a:extLst>
              <a:ext uri="{FF2B5EF4-FFF2-40B4-BE49-F238E27FC236}">
                <a16:creationId xmlns:a16="http://schemas.microsoft.com/office/drawing/2014/main" id="{F6623712-B128-4B8F-866D-7021274CC328}"/>
              </a:ext>
            </a:extLst>
          </p:cNvPr>
          <p:cNvSpPr txBox="1">
            <a:spLocks/>
          </p:cNvSpPr>
          <p:nvPr/>
        </p:nvSpPr>
        <p:spPr>
          <a:xfrm>
            <a:off x="2010607" y="962582"/>
            <a:ext cx="8761413" cy="118785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2800" dirty="0"/>
              <a:t>VENKATA SUBBARAO B</a:t>
            </a:r>
            <a:br>
              <a:rPr lang="en-IN" sz="2800" dirty="0"/>
            </a:br>
            <a:r>
              <a:rPr lang="en-IN" sz="1800" dirty="0">
                <a:latin typeface="-apple-system"/>
              </a:rPr>
              <a:t>Corporate Trainer</a:t>
            </a:r>
            <a:br>
              <a:rPr lang="en-IN" sz="1400" dirty="0">
                <a:latin typeface="-apple-system"/>
              </a:rPr>
            </a:br>
            <a:br>
              <a:rPr lang="en-IN" sz="1400" dirty="0">
                <a:latin typeface="-apple-system"/>
              </a:rPr>
            </a:br>
            <a:r>
              <a:rPr lang="en-IN" sz="1400" dirty="0">
                <a:latin typeface="-apple-system"/>
              </a:rPr>
              <a:t>UI  |  UX | JAVA Full Stack | Architect | Cloud | DevSecOps | SRE | DS | ML | AI | SOFT SKILLS</a:t>
            </a:r>
            <a:endParaRPr lang="en-IN" sz="2800" dirty="0"/>
          </a:p>
        </p:txBody>
      </p:sp>
      <p:pic>
        <p:nvPicPr>
          <p:cNvPr id="9" name="Picture 8">
            <a:extLst>
              <a:ext uri="{FF2B5EF4-FFF2-40B4-BE49-F238E27FC236}">
                <a16:creationId xmlns:a16="http://schemas.microsoft.com/office/drawing/2014/main" id="{61BFF0AF-21B2-4009-B2F6-021CAC8530C8}"/>
              </a:ext>
            </a:extLst>
          </p:cNvPr>
          <p:cNvPicPr>
            <a:picLocks noChangeAspect="1"/>
          </p:cNvPicPr>
          <p:nvPr/>
        </p:nvPicPr>
        <p:blipFill rotWithShape="1">
          <a:blip r:embed="rId2"/>
          <a:srcRect t="16246" r="14451" b="44709"/>
          <a:stretch/>
        </p:blipFill>
        <p:spPr>
          <a:xfrm>
            <a:off x="441369" y="865777"/>
            <a:ext cx="1380889" cy="1365507"/>
          </a:xfrm>
          <a:prstGeom prst="ellipse">
            <a:avLst/>
          </a:prstGeom>
          <a:ln w="28575"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0A1B7DFB-58AE-4DCE-A3DD-DC35B8E47A55}"/>
              </a:ext>
            </a:extLst>
          </p:cNvPr>
          <p:cNvPicPr>
            <a:picLocks noChangeAspect="1"/>
          </p:cNvPicPr>
          <p:nvPr/>
        </p:nvPicPr>
        <p:blipFill>
          <a:blip r:embed="rId3"/>
          <a:stretch>
            <a:fillRect/>
          </a:stretch>
        </p:blipFill>
        <p:spPr>
          <a:xfrm>
            <a:off x="6935540" y="2068054"/>
            <a:ext cx="1905769" cy="952885"/>
          </a:xfrm>
          <a:prstGeom prst="rect">
            <a:avLst/>
          </a:prstGeom>
        </p:spPr>
      </p:pic>
      <p:pic>
        <p:nvPicPr>
          <p:cNvPr id="11" name="Picture 10">
            <a:extLst>
              <a:ext uri="{FF2B5EF4-FFF2-40B4-BE49-F238E27FC236}">
                <a16:creationId xmlns:a16="http://schemas.microsoft.com/office/drawing/2014/main" id="{552C8E0B-E87D-4E07-A298-53B1EC4B503E}"/>
              </a:ext>
            </a:extLst>
          </p:cNvPr>
          <p:cNvPicPr>
            <a:picLocks noChangeAspect="1"/>
          </p:cNvPicPr>
          <p:nvPr/>
        </p:nvPicPr>
        <p:blipFill>
          <a:blip r:embed="rId4"/>
          <a:stretch>
            <a:fillRect/>
          </a:stretch>
        </p:blipFill>
        <p:spPr>
          <a:xfrm>
            <a:off x="7131215" y="2799927"/>
            <a:ext cx="1667871" cy="922541"/>
          </a:xfrm>
          <a:prstGeom prst="rect">
            <a:avLst/>
          </a:prstGeom>
        </p:spPr>
      </p:pic>
      <p:pic>
        <p:nvPicPr>
          <p:cNvPr id="12" name="Picture 11">
            <a:extLst>
              <a:ext uri="{FF2B5EF4-FFF2-40B4-BE49-F238E27FC236}">
                <a16:creationId xmlns:a16="http://schemas.microsoft.com/office/drawing/2014/main" id="{0C69771E-52BA-4839-B11A-F09243A926C3}"/>
              </a:ext>
            </a:extLst>
          </p:cNvPr>
          <p:cNvPicPr>
            <a:picLocks noChangeAspect="1"/>
          </p:cNvPicPr>
          <p:nvPr/>
        </p:nvPicPr>
        <p:blipFill>
          <a:blip r:embed="rId5"/>
          <a:stretch>
            <a:fillRect/>
          </a:stretch>
        </p:blipFill>
        <p:spPr>
          <a:xfrm>
            <a:off x="9088528" y="2270687"/>
            <a:ext cx="1811291" cy="724516"/>
          </a:xfrm>
          <a:prstGeom prst="rect">
            <a:avLst/>
          </a:prstGeom>
        </p:spPr>
      </p:pic>
      <p:pic>
        <p:nvPicPr>
          <p:cNvPr id="13" name="Picture 12">
            <a:extLst>
              <a:ext uri="{FF2B5EF4-FFF2-40B4-BE49-F238E27FC236}">
                <a16:creationId xmlns:a16="http://schemas.microsoft.com/office/drawing/2014/main" id="{EA72A7A9-D81B-465C-939C-4B1657262240}"/>
              </a:ext>
            </a:extLst>
          </p:cNvPr>
          <p:cNvPicPr>
            <a:picLocks noChangeAspect="1"/>
          </p:cNvPicPr>
          <p:nvPr/>
        </p:nvPicPr>
        <p:blipFill>
          <a:blip r:embed="rId6"/>
          <a:stretch>
            <a:fillRect/>
          </a:stretch>
        </p:blipFill>
        <p:spPr>
          <a:xfrm>
            <a:off x="9202049" y="3168928"/>
            <a:ext cx="1905769" cy="355554"/>
          </a:xfrm>
          <a:prstGeom prst="rect">
            <a:avLst/>
          </a:prstGeom>
          <a:ln w="88900" cap="sq" cmpd="thickThin">
            <a:solidFill>
              <a:srgbClr val="000000"/>
            </a:solidFill>
            <a:prstDash val="solid"/>
            <a:miter lim="800000"/>
          </a:ln>
          <a:effectLst>
            <a:innerShdw blurRad="76200">
              <a:srgbClr val="000000"/>
            </a:innerShdw>
          </a:effectLst>
        </p:spPr>
      </p:pic>
      <p:sp>
        <p:nvSpPr>
          <p:cNvPr id="14" name="TextBox 13">
            <a:extLst>
              <a:ext uri="{FF2B5EF4-FFF2-40B4-BE49-F238E27FC236}">
                <a16:creationId xmlns:a16="http://schemas.microsoft.com/office/drawing/2014/main" id="{C2D03EAF-8121-4E31-8F2B-41EFEF0BC400}"/>
              </a:ext>
            </a:extLst>
          </p:cNvPr>
          <p:cNvSpPr txBox="1"/>
          <p:nvPr/>
        </p:nvSpPr>
        <p:spPr>
          <a:xfrm>
            <a:off x="4902871" y="6380521"/>
            <a:ext cx="7092663" cy="369332"/>
          </a:xfrm>
          <a:prstGeom prst="rect">
            <a:avLst/>
          </a:prstGeom>
          <a:noFill/>
        </p:spPr>
        <p:txBody>
          <a:bodyPr wrap="square">
            <a:spAutoFit/>
          </a:bodyPr>
          <a:lstStyle/>
          <a:p>
            <a:r>
              <a:rPr lang="en-IN" dirty="0">
                <a:solidFill>
                  <a:srgbClr val="002060"/>
                </a:solidFill>
                <a:hlinkClick r:id="rId7">
                  <a:extLst>
                    <a:ext uri="{A12FA001-AC4F-418D-AE19-62706E023703}">
                      <ahyp:hlinkClr xmlns:ahyp="http://schemas.microsoft.com/office/drawing/2018/hyperlinkcolor" val="tx"/>
                    </a:ext>
                  </a:extLst>
                </a:hlinkClick>
              </a:rPr>
              <a:t>https://www.linkedin.com/in/bvsrao-venkat-4014133b/</a:t>
            </a:r>
            <a:endParaRPr lang="en-IN" dirty="0">
              <a:solidFill>
                <a:srgbClr val="002060"/>
              </a:solidFill>
            </a:endParaRPr>
          </a:p>
        </p:txBody>
      </p:sp>
      <p:sp>
        <p:nvSpPr>
          <p:cNvPr id="15" name="object 25">
            <a:extLst>
              <a:ext uri="{FF2B5EF4-FFF2-40B4-BE49-F238E27FC236}">
                <a16:creationId xmlns:a16="http://schemas.microsoft.com/office/drawing/2014/main" id="{966FE5CA-AC81-40CD-BA88-DCB3AF46957E}"/>
              </a:ext>
            </a:extLst>
          </p:cNvPr>
          <p:cNvSpPr/>
          <p:nvPr/>
        </p:nvSpPr>
        <p:spPr>
          <a:xfrm>
            <a:off x="383406" y="2467153"/>
            <a:ext cx="2197100" cy="0"/>
          </a:xfrm>
          <a:custGeom>
            <a:avLst/>
            <a:gdLst/>
            <a:ahLst/>
            <a:cxnLst/>
            <a:rect l="l" t="t" r="r" b="b"/>
            <a:pathLst>
              <a:path w="2197100">
                <a:moveTo>
                  <a:pt x="0" y="0"/>
                </a:moveTo>
                <a:lnTo>
                  <a:pt x="2196846" y="0"/>
                </a:lnTo>
              </a:path>
            </a:pathLst>
          </a:custGeom>
          <a:ln w="19812">
            <a:solidFill>
              <a:srgbClr val="E68B31"/>
            </a:solidFill>
          </a:ln>
        </p:spPr>
        <p:txBody>
          <a:bodyPr wrap="square" lIns="0" tIns="0" rIns="0" bIns="0" rtlCol="0"/>
          <a:lstStyle/>
          <a:p>
            <a:endParaRPr/>
          </a:p>
        </p:txBody>
      </p:sp>
      <p:sp>
        <p:nvSpPr>
          <p:cNvPr id="16" name="object 26">
            <a:extLst>
              <a:ext uri="{FF2B5EF4-FFF2-40B4-BE49-F238E27FC236}">
                <a16:creationId xmlns:a16="http://schemas.microsoft.com/office/drawing/2014/main" id="{1ECF7E26-2E0F-481B-AC3F-975BBEB64270}"/>
              </a:ext>
            </a:extLst>
          </p:cNvPr>
          <p:cNvSpPr txBox="1"/>
          <p:nvPr/>
        </p:nvSpPr>
        <p:spPr>
          <a:xfrm>
            <a:off x="369814" y="3209179"/>
            <a:ext cx="1524000" cy="197490"/>
          </a:xfrm>
          <a:prstGeom prst="rect">
            <a:avLst/>
          </a:prstGeom>
        </p:spPr>
        <p:txBody>
          <a:bodyPr vert="horz" wrap="square" lIns="0" tIns="12700" rIns="0" bIns="0" rtlCol="0">
            <a:spAutoFit/>
          </a:bodyPr>
          <a:lstStyle/>
          <a:p>
            <a:pPr marL="12699">
              <a:spcBef>
                <a:spcPts val="100"/>
              </a:spcBef>
            </a:pPr>
            <a:r>
              <a:rPr lang="en-IN" sz="1200" b="1" dirty="0">
                <a:solidFill>
                  <a:srgbClr val="56555D"/>
                </a:solidFill>
                <a:latin typeface="Arial"/>
                <a:cs typeface="Arial"/>
              </a:rPr>
              <a:t>Front End </a:t>
            </a:r>
            <a:endParaRPr sz="1200" b="1" dirty="0">
              <a:latin typeface="Arial"/>
              <a:cs typeface="Arial"/>
            </a:endParaRPr>
          </a:p>
        </p:txBody>
      </p:sp>
      <p:sp>
        <p:nvSpPr>
          <p:cNvPr id="17" name="TextBox 16">
            <a:extLst>
              <a:ext uri="{FF2B5EF4-FFF2-40B4-BE49-F238E27FC236}">
                <a16:creationId xmlns:a16="http://schemas.microsoft.com/office/drawing/2014/main" id="{A4DAD8D9-626F-4B3F-81D4-4D7295CF86E5}"/>
              </a:ext>
            </a:extLst>
          </p:cNvPr>
          <p:cNvSpPr txBox="1"/>
          <p:nvPr/>
        </p:nvSpPr>
        <p:spPr>
          <a:xfrm>
            <a:off x="293615" y="3376374"/>
            <a:ext cx="2620618" cy="738151"/>
          </a:xfrm>
          <a:prstGeom prst="rect">
            <a:avLst/>
          </a:prstGeom>
          <a:noFill/>
        </p:spPr>
        <p:txBody>
          <a:bodyPr wrap="square" rtlCol="0">
            <a:spAutoFit/>
          </a:bodyPr>
          <a:lstStyle/>
          <a:p>
            <a:r>
              <a:rPr lang="en-IN" sz="1049" spc="-5" dirty="0">
                <a:solidFill>
                  <a:srgbClr val="56555D"/>
                </a:solidFill>
                <a:latin typeface="+mj-lt"/>
                <a:cs typeface="Arial"/>
              </a:rPr>
              <a:t>ES.Next, JavaScript, React, React Native, Vue, Angular Ext JS, UXD, UI , HTML, CSS,  Bootstrap, Tailwind CSS, SASS, Wire Framing , Low &amp; High Fiddle Design, RWD, PWA …</a:t>
            </a:r>
            <a:endParaRPr lang="en-IN" sz="1049" dirty="0">
              <a:latin typeface="+mj-lt"/>
            </a:endParaRPr>
          </a:p>
        </p:txBody>
      </p:sp>
      <p:sp>
        <p:nvSpPr>
          <p:cNvPr id="18" name="object 26">
            <a:extLst>
              <a:ext uri="{FF2B5EF4-FFF2-40B4-BE49-F238E27FC236}">
                <a16:creationId xmlns:a16="http://schemas.microsoft.com/office/drawing/2014/main" id="{548E81B4-376A-49FD-A0CD-B124E466D187}"/>
              </a:ext>
            </a:extLst>
          </p:cNvPr>
          <p:cNvSpPr txBox="1"/>
          <p:nvPr/>
        </p:nvSpPr>
        <p:spPr>
          <a:xfrm>
            <a:off x="370451" y="4199779"/>
            <a:ext cx="2133600" cy="197490"/>
          </a:xfrm>
          <a:prstGeom prst="rect">
            <a:avLst/>
          </a:prstGeom>
        </p:spPr>
        <p:txBody>
          <a:bodyPr vert="horz" wrap="square" lIns="0" tIns="12700" rIns="0" bIns="0" rtlCol="0">
            <a:spAutoFit/>
          </a:bodyPr>
          <a:lstStyle/>
          <a:p>
            <a:pPr marL="12699">
              <a:spcBef>
                <a:spcPts val="100"/>
              </a:spcBef>
            </a:pPr>
            <a:r>
              <a:rPr lang="en-IN" sz="1200" b="1" dirty="0">
                <a:solidFill>
                  <a:srgbClr val="56555D"/>
                </a:solidFill>
                <a:latin typeface="Arial"/>
                <a:cs typeface="Arial"/>
              </a:rPr>
              <a:t>Back End</a:t>
            </a:r>
            <a:endParaRPr sz="1200" b="1" dirty="0">
              <a:latin typeface="Arial"/>
              <a:cs typeface="Arial"/>
            </a:endParaRPr>
          </a:p>
        </p:txBody>
      </p:sp>
      <p:sp>
        <p:nvSpPr>
          <p:cNvPr id="19" name="TextBox 18">
            <a:extLst>
              <a:ext uri="{FF2B5EF4-FFF2-40B4-BE49-F238E27FC236}">
                <a16:creationId xmlns:a16="http://schemas.microsoft.com/office/drawing/2014/main" id="{E5FC9AAB-687B-40BE-8F3F-2DE86FFE7E1E}"/>
              </a:ext>
            </a:extLst>
          </p:cNvPr>
          <p:cNvSpPr txBox="1"/>
          <p:nvPr/>
        </p:nvSpPr>
        <p:spPr>
          <a:xfrm>
            <a:off x="294251" y="4322478"/>
            <a:ext cx="2618204" cy="738151"/>
          </a:xfrm>
          <a:prstGeom prst="rect">
            <a:avLst/>
          </a:prstGeom>
          <a:noFill/>
        </p:spPr>
        <p:txBody>
          <a:bodyPr wrap="square" rtlCol="0">
            <a:spAutoFit/>
          </a:bodyPr>
          <a:lstStyle/>
          <a:p>
            <a:r>
              <a:rPr lang="en-IN" sz="1049" spc="-5" dirty="0">
                <a:solidFill>
                  <a:srgbClr val="56555D"/>
                </a:solidFill>
                <a:latin typeface="+mj-lt"/>
                <a:cs typeface="Arial"/>
              </a:rPr>
              <a:t>JAVA, Spring Boot, Node, </a:t>
            </a:r>
            <a:r>
              <a:rPr lang="en-IN" sz="1049" spc="-5" dirty="0" err="1">
                <a:solidFill>
                  <a:srgbClr val="56555D"/>
                </a:solidFill>
                <a:latin typeface="+mj-lt"/>
                <a:cs typeface="Arial"/>
              </a:rPr>
              <a:t>ExpressJS</a:t>
            </a:r>
            <a:r>
              <a:rPr lang="en-IN" sz="1049" spc="-5" dirty="0">
                <a:solidFill>
                  <a:srgbClr val="56555D"/>
                </a:solidFill>
                <a:latin typeface="+mj-lt"/>
                <a:cs typeface="Arial"/>
              </a:rPr>
              <a:t>, PHP, Python, SQL(MySQL, </a:t>
            </a:r>
            <a:r>
              <a:rPr lang="en-IN" sz="1049" spc="-5" dirty="0" err="1">
                <a:solidFill>
                  <a:srgbClr val="56555D"/>
                </a:solidFill>
                <a:latin typeface="+mj-lt"/>
                <a:cs typeface="Arial"/>
              </a:rPr>
              <a:t>PgSQL</a:t>
            </a:r>
            <a:r>
              <a:rPr lang="en-IN" sz="1049" spc="-5" dirty="0">
                <a:solidFill>
                  <a:srgbClr val="56555D"/>
                </a:solidFill>
                <a:latin typeface="+mj-lt"/>
                <a:cs typeface="Arial"/>
              </a:rPr>
              <a:t>), NoSQL (Mongo, Firebase, Elasticsearch, Cassandra, Couchbase), API </a:t>
            </a:r>
            <a:endParaRPr lang="en-IN" sz="1049" dirty="0">
              <a:latin typeface="+mj-lt"/>
            </a:endParaRPr>
          </a:p>
        </p:txBody>
      </p:sp>
      <p:sp>
        <p:nvSpPr>
          <p:cNvPr id="20" name="object 26">
            <a:extLst>
              <a:ext uri="{FF2B5EF4-FFF2-40B4-BE49-F238E27FC236}">
                <a16:creationId xmlns:a16="http://schemas.microsoft.com/office/drawing/2014/main" id="{36EB9448-FE91-490E-B45F-B6105DAEAAC2}"/>
              </a:ext>
            </a:extLst>
          </p:cNvPr>
          <p:cNvSpPr txBox="1"/>
          <p:nvPr/>
        </p:nvSpPr>
        <p:spPr>
          <a:xfrm>
            <a:off x="372866" y="2599579"/>
            <a:ext cx="2133600" cy="197490"/>
          </a:xfrm>
          <a:prstGeom prst="rect">
            <a:avLst/>
          </a:prstGeom>
        </p:spPr>
        <p:txBody>
          <a:bodyPr vert="horz" wrap="square" lIns="0" tIns="12700" rIns="0" bIns="0" rtlCol="0">
            <a:spAutoFit/>
          </a:bodyPr>
          <a:lstStyle/>
          <a:p>
            <a:pPr marL="12699">
              <a:spcBef>
                <a:spcPts val="100"/>
              </a:spcBef>
            </a:pPr>
            <a:r>
              <a:rPr lang="en-IN" sz="1200" b="1" dirty="0">
                <a:solidFill>
                  <a:srgbClr val="56555D"/>
                </a:solidFill>
                <a:latin typeface="Arial"/>
                <a:cs typeface="Arial"/>
              </a:rPr>
              <a:t>Cloud &amp; Other Platforms</a:t>
            </a:r>
            <a:endParaRPr sz="1200" b="1" dirty="0">
              <a:latin typeface="Arial"/>
              <a:cs typeface="Arial"/>
            </a:endParaRPr>
          </a:p>
        </p:txBody>
      </p:sp>
      <p:sp>
        <p:nvSpPr>
          <p:cNvPr id="21" name="object 26">
            <a:extLst>
              <a:ext uri="{FF2B5EF4-FFF2-40B4-BE49-F238E27FC236}">
                <a16:creationId xmlns:a16="http://schemas.microsoft.com/office/drawing/2014/main" id="{D893188C-D786-474F-9B0D-A43E641A5811}"/>
              </a:ext>
            </a:extLst>
          </p:cNvPr>
          <p:cNvSpPr txBox="1"/>
          <p:nvPr/>
        </p:nvSpPr>
        <p:spPr>
          <a:xfrm>
            <a:off x="370451" y="5037979"/>
            <a:ext cx="1524000" cy="197490"/>
          </a:xfrm>
          <a:prstGeom prst="rect">
            <a:avLst/>
          </a:prstGeom>
        </p:spPr>
        <p:txBody>
          <a:bodyPr vert="horz" wrap="square" lIns="0" tIns="12700" rIns="0" bIns="0" rtlCol="0">
            <a:spAutoFit/>
          </a:bodyPr>
          <a:lstStyle/>
          <a:p>
            <a:pPr marL="12699">
              <a:spcBef>
                <a:spcPts val="100"/>
              </a:spcBef>
            </a:pPr>
            <a:r>
              <a:rPr lang="en-IN" sz="1200" b="1" dirty="0">
                <a:solidFill>
                  <a:srgbClr val="56555D"/>
                </a:solidFill>
                <a:latin typeface="Arial"/>
                <a:cs typeface="Arial"/>
              </a:rPr>
              <a:t>Miscellaneous Tools</a:t>
            </a:r>
            <a:endParaRPr sz="1200" b="1" dirty="0">
              <a:latin typeface="Arial"/>
              <a:cs typeface="Arial"/>
            </a:endParaRPr>
          </a:p>
        </p:txBody>
      </p:sp>
      <p:sp>
        <p:nvSpPr>
          <p:cNvPr id="22" name="TextBox 21">
            <a:extLst>
              <a:ext uri="{FF2B5EF4-FFF2-40B4-BE49-F238E27FC236}">
                <a16:creationId xmlns:a16="http://schemas.microsoft.com/office/drawing/2014/main" id="{6B75B18D-E264-4C7C-8BAA-DFB5BECBABFE}"/>
              </a:ext>
            </a:extLst>
          </p:cNvPr>
          <p:cNvSpPr txBox="1"/>
          <p:nvPr/>
        </p:nvSpPr>
        <p:spPr>
          <a:xfrm>
            <a:off x="294252" y="5187065"/>
            <a:ext cx="2618203" cy="1222514"/>
          </a:xfrm>
          <a:prstGeom prst="rect">
            <a:avLst/>
          </a:prstGeom>
          <a:noFill/>
        </p:spPr>
        <p:txBody>
          <a:bodyPr wrap="square" rtlCol="0">
            <a:spAutoFit/>
          </a:bodyPr>
          <a:lstStyle/>
          <a:p>
            <a:r>
              <a:rPr lang="en-IN" sz="1049" spc="-5" dirty="0">
                <a:solidFill>
                  <a:srgbClr val="56555D"/>
                </a:solidFill>
                <a:latin typeface="+mj-lt"/>
                <a:cs typeface="Arial"/>
              </a:rPr>
              <a:t>Docker, Kubernetes, Jenkins, Kafka, Ansible, Terraform, SonarQube, Selenium, Atlassian Stack, Grafana, </a:t>
            </a:r>
            <a:r>
              <a:rPr lang="en-IN" sz="1049" spc="-5" dirty="0" err="1">
                <a:solidFill>
                  <a:srgbClr val="56555D"/>
                </a:solidFill>
                <a:latin typeface="+mj-lt"/>
                <a:cs typeface="Arial"/>
              </a:rPr>
              <a:t>GraphQL</a:t>
            </a:r>
            <a:r>
              <a:rPr lang="en-IN" sz="1049" spc="-5" dirty="0">
                <a:solidFill>
                  <a:srgbClr val="56555D"/>
                </a:solidFill>
                <a:latin typeface="+mj-lt"/>
                <a:cs typeface="Arial"/>
              </a:rPr>
              <a:t>, ELK Stack, Git, SVN, CVS, Redux, MobX, </a:t>
            </a:r>
            <a:r>
              <a:rPr lang="en-IN" sz="1049" spc="-5" dirty="0" err="1">
                <a:solidFill>
                  <a:srgbClr val="56555D"/>
                </a:solidFill>
                <a:latin typeface="+mj-lt"/>
                <a:cs typeface="Arial"/>
              </a:rPr>
              <a:t>Thunk</a:t>
            </a:r>
            <a:r>
              <a:rPr lang="en-IN" sz="1049" spc="-5" dirty="0">
                <a:solidFill>
                  <a:srgbClr val="56555D"/>
                </a:solidFill>
                <a:latin typeface="+mj-lt"/>
                <a:cs typeface="Arial"/>
              </a:rPr>
              <a:t>, Saga, Figma, Adobe XD, Karma &amp; Jasmine, Protractor, Jest, SonarQube, Photoshop, Illustrator, Digital Marketing, Agile Scrum …</a:t>
            </a:r>
            <a:endParaRPr lang="en-IN" sz="1049" dirty="0">
              <a:latin typeface="+mj-lt"/>
            </a:endParaRPr>
          </a:p>
        </p:txBody>
      </p:sp>
      <p:sp>
        <p:nvSpPr>
          <p:cNvPr id="23" name="TextBox 22">
            <a:extLst>
              <a:ext uri="{FF2B5EF4-FFF2-40B4-BE49-F238E27FC236}">
                <a16:creationId xmlns:a16="http://schemas.microsoft.com/office/drawing/2014/main" id="{20A41E41-B1CE-4634-9F75-439022454C6E}"/>
              </a:ext>
            </a:extLst>
          </p:cNvPr>
          <p:cNvSpPr txBox="1"/>
          <p:nvPr/>
        </p:nvSpPr>
        <p:spPr>
          <a:xfrm>
            <a:off x="296666" y="2784883"/>
            <a:ext cx="2618204" cy="415242"/>
          </a:xfrm>
          <a:prstGeom prst="rect">
            <a:avLst/>
          </a:prstGeom>
          <a:noFill/>
        </p:spPr>
        <p:txBody>
          <a:bodyPr wrap="square" rtlCol="0">
            <a:spAutoFit/>
          </a:bodyPr>
          <a:lstStyle/>
          <a:p>
            <a:r>
              <a:rPr lang="en-IN" sz="1049" spc="-5" dirty="0">
                <a:solidFill>
                  <a:srgbClr val="56555D"/>
                </a:solidFill>
                <a:latin typeface="+mj-lt"/>
                <a:cs typeface="Arial"/>
              </a:rPr>
              <a:t>AWS, AZURE, GCP, Solution Architect, </a:t>
            </a:r>
          </a:p>
          <a:p>
            <a:r>
              <a:rPr lang="en-IN" sz="1049" spc="-5" dirty="0">
                <a:solidFill>
                  <a:srgbClr val="56555D"/>
                </a:solidFill>
                <a:latin typeface="+mj-lt"/>
                <a:cs typeface="Arial"/>
              </a:rPr>
              <a:t>DevSecOps, SRE </a:t>
            </a:r>
          </a:p>
        </p:txBody>
      </p:sp>
      <p:pic>
        <p:nvPicPr>
          <p:cNvPr id="84" name="Content Placeholder 4">
            <a:extLst>
              <a:ext uri="{FF2B5EF4-FFF2-40B4-BE49-F238E27FC236}">
                <a16:creationId xmlns:a16="http://schemas.microsoft.com/office/drawing/2014/main" id="{AE410B00-48E1-4398-B29B-7D7EFDB63D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6427" y="2615420"/>
            <a:ext cx="2581275" cy="400050"/>
          </a:xfrm>
          <a:prstGeom prst="rect">
            <a:avLst/>
          </a:prstGeom>
        </p:spPr>
      </p:pic>
      <p:graphicFrame>
        <p:nvGraphicFramePr>
          <p:cNvPr id="85" name="Diagram 84">
            <a:extLst>
              <a:ext uri="{FF2B5EF4-FFF2-40B4-BE49-F238E27FC236}">
                <a16:creationId xmlns:a16="http://schemas.microsoft.com/office/drawing/2014/main" id="{C14E4F65-9606-420E-A76B-5025E744DE37}"/>
              </a:ext>
            </a:extLst>
          </p:cNvPr>
          <p:cNvGraphicFramePr/>
          <p:nvPr>
            <p:extLst>
              <p:ext uri="{D42A27DB-BD31-4B8C-83A1-F6EECF244321}">
                <p14:modId xmlns:p14="http://schemas.microsoft.com/office/powerpoint/2010/main" val="2702512967"/>
              </p:ext>
            </p:extLst>
          </p:nvPr>
        </p:nvGraphicFramePr>
        <p:xfrm>
          <a:off x="4470237" y="5129102"/>
          <a:ext cx="829211" cy="27699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6" name="Diagram 85">
            <a:extLst>
              <a:ext uri="{FF2B5EF4-FFF2-40B4-BE49-F238E27FC236}">
                <a16:creationId xmlns:a16="http://schemas.microsoft.com/office/drawing/2014/main" id="{924C01EB-A072-437A-B6D4-CE0FB69CDBE1}"/>
              </a:ext>
            </a:extLst>
          </p:cNvPr>
          <p:cNvGraphicFramePr/>
          <p:nvPr>
            <p:extLst>
              <p:ext uri="{D42A27DB-BD31-4B8C-83A1-F6EECF244321}">
                <p14:modId xmlns:p14="http://schemas.microsoft.com/office/powerpoint/2010/main" val="4021127427"/>
              </p:ext>
            </p:extLst>
          </p:nvPr>
        </p:nvGraphicFramePr>
        <p:xfrm>
          <a:off x="9554640" y="4196954"/>
          <a:ext cx="972254" cy="27699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87" name="Diagram 86">
            <a:extLst>
              <a:ext uri="{FF2B5EF4-FFF2-40B4-BE49-F238E27FC236}">
                <a16:creationId xmlns:a16="http://schemas.microsoft.com/office/drawing/2014/main" id="{05616249-CD6D-415E-9DCC-F1889CDCB855}"/>
              </a:ext>
            </a:extLst>
          </p:cNvPr>
          <p:cNvGraphicFramePr/>
          <p:nvPr>
            <p:extLst>
              <p:ext uri="{D42A27DB-BD31-4B8C-83A1-F6EECF244321}">
                <p14:modId xmlns:p14="http://schemas.microsoft.com/office/powerpoint/2010/main" val="1696102157"/>
              </p:ext>
            </p:extLst>
          </p:nvPr>
        </p:nvGraphicFramePr>
        <p:xfrm>
          <a:off x="5484086" y="5129102"/>
          <a:ext cx="933644" cy="276999"/>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8" name="Diagram 87">
            <a:extLst>
              <a:ext uri="{FF2B5EF4-FFF2-40B4-BE49-F238E27FC236}">
                <a16:creationId xmlns:a16="http://schemas.microsoft.com/office/drawing/2014/main" id="{39995606-3222-4E52-8559-F1DD8899A768}"/>
              </a:ext>
            </a:extLst>
          </p:cNvPr>
          <p:cNvGraphicFramePr/>
          <p:nvPr>
            <p:extLst>
              <p:ext uri="{D42A27DB-BD31-4B8C-83A1-F6EECF244321}">
                <p14:modId xmlns:p14="http://schemas.microsoft.com/office/powerpoint/2010/main" val="188046696"/>
              </p:ext>
            </p:extLst>
          </p:nvPr>
        </p:nvGraphicFramePr>
        <p:xfrm>
          <a:off x="6602368" y="5129102"/>
          <a:ext cx="859159" cy="276999"/>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89" name="Diagram 88">
            <a:extLst>
              <a:ext uri="{FF2B5EF4-FFF2-40B4-BE49-F238E27FC236}">
                <a16:creationId xmlns:a16="http://schemas.microsoft.com/office/drawing/2014/main" id="{14058E05-8ED7-403E-9F45-F34F1D327E79}"/>
              </a:ext>
            </a:extLst>
          </p:cNvPr>
          <p:cNvGraphicFramePr/>
          <p:nvPr>
            <p:extLst>
              <p:ext uri="{D42A27DB-BD31-4B8C-83A1-F6EECF244321}">
                <p14:modId xmlns:p14="http://schemas.microsoft.com/office/powerpoint/2010/main" val="2167365358"/>
              </p:ext>
            </p:extLst>
          </p:nvPr>
        </p:nvGraphicFramePr>
        <p:xfrm>
          <a:off x="4413979" y="4809610"/>
          <a:ext cx="1037079" cy="276999"/>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90" name="Diagram 89">
            <a:extLst>
              <a:ext uri="{FF2B5EF4-FFF2-40B4-BE49-F238E27FC236}">
                <a16:creationId xmlns:a16="http://schemas.microsoft.com/office/drawing/2014/main" id="{10F292CF-3D5A-42A1-9483-E77672B67D7D}"/>
              </a:ext>
            </a:extLst>
          </p:cNvPr>
          <p:cNvGraphicFramePr/>
          <p:nvPr>
            <p:extLst>
              <p:ext uri="{D42A27DB-BD31-4B8C-83A1-F6EECF244321}">
                <p14:modId xmlns:p14="http://schemas.microsoft.com/office/powerpoint/2010/main" val="3044076704"/>
              </p:ext>
            </p:extLst>
          </p:nvPr>
        </p:nvGraphicFramePr>
        <p:xfrm>
          <a:off x="5842392" y="5448594"/>
          <a:ext cx="843629" cy="276999"/>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aphicFrame>
        <p:nvGraphicFramePr>
          <p:cNvPr id="91" name="Diagram 90">
            <a:extLst>
              <a:ext uri="{FF2B5EF4-FFF2-40B4-BE49-F238E27FC236}">
                <a16:creationId xmlns:a16="http://schemas.microsoft.com/office/drawing/2014/main" id="{D7FA3E11-904A-4068-9772-79F1853E1174}"/>
              </a:ext>
            </a:extLst>
          </p:cNvPr>
          <p:cNvGraphicFramePr/>
          <p:nvPr>
            <p:extLst>
              <p:ext uri="{D42A27DB-BD31-4B8C-83A1-F6EECF244321}">
                <p14:modId xmlns:p14="http://schemas.microsoft.com/office/powerpoint/2010/main" val="3428687047"/>
              </p:ext>
            </p:extLst>
          </p:nvPr>
        </p:nvGraphicFramePr>
        <p:xfrm>
          <a:off x="4456735" y="5448594"/>
          <a:ext cx="1266180" cy="276999"/>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aphicFrame>
        <p:nvGraphicFramePr>
          <p:cNvPr id="92" name="Diagram 91">
            <a:extLst>
              <a:ext uri="{FF2B5EF4-FFF2-40B4-BE49-F238E27FC236}">
                <a16:creationId xmlns:a16="http://schemas.microsoft.com/office/drawing/2014/main" id="{05CCEA6E-0A03-4B5F-B21F-7BBD259CA6FF}"/>
              </a:ext>
            </a:extLst>
          </p:cNvPr>
          <p:cNvGraphicFramePr/>
          <p:nvPr>
            <p:extLst>
              <p:ext uri="{D42A27DB-BD31-4B8C-83A1-F6EECF244321}">
                <p14:modId xmlns:p14="http://schemas.microsoft.com/office/powerpoint/2010/main" val="2553508090"/>
              </p:ext>
            </p:extLst>
          </p:nvPr>
        </p:nvGraphicFramePr>
        <p:xfrm>
          <a:off x="9749515" y="5448594"/>
          <a:ext cx="977255" cy="276999"/>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aphicFrame>
        <p:nvGraphicFramePr>
          <p:cNvPr id="93" name="Diagram 92">
            <a:extLst>
              <a:ext uri="{FF2B5EF4-FFF2-40B4-BE49-F238E27FC236}">
                <a16:creationId xmlns:a16="http://schemas.microsoft.com/office/drawing/2014/main" id="{CAA376FD-AB62-43CD-8929-1E683835E1DE}"/>
              </a:ext>
            </a:extLst>
          </p:cNvPr>
          <p:cNvGraphicFramePr/>
          <p:nvPr>
            <p:extLst>
              <p:ext uri="{D42A27DB-BD31-4B8C-83A1-F6EECF244321}">
                <p14:modId xmlns:p14="http://schemas.microsoft.com/office/powerpoint/2010/main" val="3626676009"/>
              </p:ext>
            </p:extLst>
          </p:nvPr>
        </p:nvGraphicFramePr>
        <p:xfrm>
          <a:off x="5557420" y="5768087"/>
          <a:ext cx="1483098" cy="276999"/>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nvGrpSpPr>
          <p:cNvPr id="94" name="Group 93">
            <a:extLst>
              <a:ext uri="{FF2B5EF4-FFF2-40B4-BE49-F238E27FC236}">
                <a16:creationId xmlns:a16="http://schemas.microsoft.com/office/drawing/2014/main" id="{73FC3C95-F0E4-4D68-9137-FACCB6453704}"/>
              </a:ext>
            </a:extLst>
          </p:cNvPr>
          <p:cNvGrpSpPr/>
          <p:nvPr/>
        </p:nvGrpSpPr>
        <p:grpSpPr>
          <a:xfrm>
            <a:off x="8333761" y="5781251"/>
            <a:ext cx="1501658" cy="263835"/>
            <a:chOff x="0" y="6581"/>
            <a:chExt cx="843629" cy="263835"/>
          </a:xfrm>
        </p:grpSpPr>
        <p:sp>
          <p:nvSpPr>
            <p:cNvPr id="95" name="Rectangle: Rounded Corners 94">
              <a:extLst>
                <a:ext uri="{FF2B5EF4-FFF2-40B4-BE49-F238E27FC236}">
                  <a16:creationId xmlns:a16="http://schemas.microsoft.com/office/drawing/2014/main" id="{EFA0D931-ABE2-4C07-BCFD-64E4F665533F}"/>
                </a:ext>
              </a:extLst>
            </p:cNvPr>
            <p:cNvSpPr/>
            <p:nvPr/>
          </p:nvSpPr>
          <p:spPr>
            <a:xfrm>
              <a:off x="0" y="6581"/>
              <a:ext cx="843629"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6" name="Rectangle: Rounded Corners 4">
              <a:extLst>
                <a:ext uri="{FF2B5EF4-FFF2-40B4-BE49-F238E27FC236}">
                  <a16:creationId xmlns:a16="http://schemas.microsoft.com/office/drawing/2014/main" id="{13DAF8FE-A187-4767-BE9A-DC8060E2A160}"/>
                </a:ext>
              </a:extLst>
            </p:cNvPr>
            <p:cNvSpPr txBox="1"/>
            <p:nvPr/>
          </p:nvSpPr>
          <p:spPr>
            <a:xfrm>
              <a:off x="12879" y="19460"/>
              <a:ext cx="817871"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t>IMPACT FOUNDATION</a:t>
              </a:r>
              <a:endParaRPr lang="en-IN" sz="1100" kern="1200" dirty="0"/>
            </a:p>
          </p:txBody>
        </p:sp>
      </p:grpSp>
      <p:grpSp>
        <p:nvGrpSpPr>
          <p:cNvPr id="97" name="Group 96">
            <a:extLst>
              <a:ext uri="{FF2B5EF4-FFF2-40B4-BE49-F238E27FC236}">
                <a16:creationId xmlns:a16="http://schemas.microsoft.com/office/drawing/2014/main" id="{74253AAA-71A7-467E-8296-6CD2C5B9AA61}"/>
              </a:ext>
            </a:extLst>
          </p:cNvPr>
          <p:cNvGrpSpPr/>
          <p:nvPr/>
        </p:nvGrpSpPr>
        <p:grpSpPr>
          <a:xfrm>
            <a:off x="7131215" y="5781251"/>
            <a:ext cx="1111850" cy="263835"/>
            <a:chOff x="0" y="6581"/>
            <a:chExt cx="843629" cy="263835"/>
          </a:xfrm>
        </p:grpSpPr>
        <p:sp>
          <p:nvSpPr>
            <p:cNvPr id="98" name="Rectangle: Rounded Corners 97">
              <a:extLst>
                <a:ext uri="{FF2B5EF4-FFF2-40B4-BE49-F238E27FC236}">
                  <a16:creationId xmlns:a16="http://schemas.microsoft.com/office/drawing/2014/main" id="{DA27A422-082A-4ACC-9E7D-6C66BA8690DA}"/>
                </a:ext>
              </a:extLst>
            </p:cNvPr>
            <p:cNvSpPr/>
            <p:nvPr/>
          </p:nvSpPr>
          <p:spPr>
            <a:xfrm>
              <a:off x="0" y="6581"/>
              <a:ext cx="843629"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9" name="Rectangle: Rounded Corners 4">
              <a:extLst>
                <a:ext uri="{FF2B5EF4-FFF2-40B4-BE49-F238E27FC236}">
                  <a16:creationId xmlns:a16="http://schemas.microsoft.com/office/drawing/2014/main" id="{49D30496-5E04-4C93-BB78-839762D5246D}"/>
                </a:ext>
              </a:extLst>
            </p:cNvPr>
            <p:cNvSpPr txBox="1"/>
            <p:nvPr/>
          </p:nvSpPr>
          <p:spPr>
            <a:xfrm>
              <a:off x="12879" y="19460"/>
              <a:ext cx="817871"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VSN TRADERS</a:t>
              </a:r>
              <a:endParaRPr lang="en-IN" sz="1100" kern="1200" dirty="0"/>
            </a:p>
          </p:txBody>
        </p:sp>
      </p:grpSp>
      <p:grpSp>
        <p:nvGrpSpPr>
          <p:cNvPr id="100" name="Group 99">
            <a:extLst>
              <a:ext uri="{FF2B5EF4-FFF2-40B4-BE49-F238E27FC236}">
                <a16:creationId xmlns:a16="http://schemas.microsoft.com/office/drawing/2014/main" id="{8ACD9E8F-AC22-4FB8-935E-39C71F733849}"/>
              </a:ext>
            </a:extLst>
          </p:cNvPr>
          <p:cNvGrpSpPr/>
          <p:nvPr/>
        </p:nvGrpSpPr>
        <p:grpSpPr>
          <a:xfrm>
            <a:off x="6805498" y="5461758"/>
            <a:ext cx="1129051" cy="263835"/>
            <a:chOff x="0" y="6581"/>
            <a:chExt cx="977255" cy="263835"/>
          </a:xfrm>
        </p:grpSpPr>
        <p:sp>
          <p:nvSpPr>
            <p:cNvPr id="101" name="Rectangle: Rounded Corners 100">
              <a:extLst>
                <a:ext uri="{FF2B5EF4-FFF2-40B4-BE49-F238E27FC236}">
                  <a16:creationId xmlns:a16="http://schemas.microsoft.com/office/drawing/2014/main" id="{FD15BBE6-7111-4D46-A775-6A4E976D681D}"/>
                </a:ext>
              </a:extLst>
            </p:cNvPr>
            <p:cNvSpPr/>
            <p:nvPr/>
          </p:nvSpPr>
          <p:spPr>
            <a:xfrm>
              <a:off x="0" y="6581"/>
              <a:ext cx="977255"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2" name="Rectangle: Rounded Corners 4">
              <a:extLst>
                <a:ext uri="{FF2B5EF4-FFF2-40B4-BE49-F238E27FC236}">
                  <a16:creationId xmlns:a16="http://schemas.microsoft.com/office/drawing/2014/main" id="{6A50BA0F-1645-4472-86D9-201B1AE9E5E5}"/>
                </a:ext>
              </a:extLst>
            </p:cNvPr>
            <p:cNvSpPr txBox="1"/>
            <p:nvPr/>
          </p:nvSpPr>
          <p:spPr>
            <a:xfrm>
              <a:off x="12879" y="19460"/>
              <a:ext cx="951497"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EDUPINNACLE</a:t>
              </a:r>
              <a:endParaRPr lang="en-IN" sz="1100" kern="1200" dirty="0"/>
            </a:p>
          </p:txBody>
        </p:sp>
      </p:grpSp>
      <p:grpSp>
        <p:nvGrpSpPr>
          <p:cNvPr id="103" name="Group 102">
            <a:extLst>
              <a:ext uri="{FF2B5EF4-FFF2-40B4-BE49-F238E27FC236}">
                <a16:creationId xmlns:a16="http://schemas.microsoft.com/office/drawing/2014/main" id="{540D4F3D-34D0-43B8-86C7-64EEFE9A2015}"/>
              </a:ext>
            </a:extLst>
          </p:cNvPr>
          <p:cNvGrpSpPr/>
          <p:nvPr/>
        </p:nvGrpSpPr>
        <p:grpSpPr>
          <a:xfrm>
            <a:off x="8054026" y="5461758"/>
            <a:ext cx="1576012" cy="263835"/>
            <a:chOff x="0" y="6581"/>
            <a:chExt cx="1483098" cy="263835"/>
          </a:xfrm>
        </p:grpSpPr>
        <p:sp>
          <p:nvSpPr>
            <p:cNvPr id="104" name="Rectangle: Rounded Corners 103">
              <a:extLst>
                <a:ext uri="{FF2B5EF4-FFF2-40B4-BE49-F238E27FC236}">
                  <a16:creationId xmlns:a16="http://schemas.microsoft.com/office/drawing/2014/main" id="{58845BD1-3A2A-4795-8617-2436BCF9D07A}"/>
                </a:ext>
              </a:extLst>
            </p:cNvPr>
            <p:cNvSpPr/>
            <p:nvPr/>
          </p:nvSpPr>
          <p:spPr>
            <a:xfrm>
              <a:off x="0" y="6581"/>
              <a:ext cx="148309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5" name="Rectangle: Rounded Corners 4">
              <a:extLst>
                <a:ext uri="{FF2B5EF4-FFF2-40B4-BE49-F238E27FC236}">
                  <a16:creationId xmlns:a16="http://schemas.microsoft.com/office/drawing/2014/main" id="{1B40C72E-2C4A-44E6-9AE7-D2870C20EBE6}"/>
                </a:ext>
              </a:extLst>
            </p:cNvPr>
            <p:cNvSpPr txBox="1"/>
            <p:nvPr/>
          </p:nvSpPr>
          <p:spPr>
            <a:xfrm>
              <a:off x="12879" y="19460"/>
              <a:ext cx="145734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AIMS MBA COLLEGE</a:t>
              </a:r>
              <a:endParaRPr lang="en-IN" sz="1100" kern="1200" dirty="0"/>
            </a:p>
          </p:txBody>
        </p:sp>
      </p:grpSp>
      <p:graphicFrame>
        <p:nvGraphicFramePr>
          <p:cNvPr id="106" name="Diagram 105">
            <a:extLst>
              <a:ext uri="{FF2B5EF4-FFF2-40B4-BE49-F238E27FC236}">
                <a16:creationId xmlns:a16="http://schemas.microsoft.com/office/drawing/2014/main" id="{562323D7-6F30-4396-98FA-0876BDC301B3}"/>
              </a:ext>
            </a:extLst>
          </p:cNvPr>
          <p:cNvGraphicFramePr/>
          <p:nvPr>
            <p:extLst>
              <p:ext uri="{D42A27DB-BD31-4B8C-83A1-F6EECF244321}">
                <p14:modId xmlns:p14="http://schemas.microsoft.com/office/powerpoint/2010/main" val="3531124206"/>
              </p:ext>
            </p:extLst>
          </p:nvPr>
        </p:nvGraphicFramePr>
        <p:xfrm>
          <a:off x="4489468" y="5768087"/>
          <a:ext cx="977255" cy="276999"/>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nvGrpSpPr>
          <p:cNvPr id="107" name="Group 106">
            <a:extLst>
              <a:ext uri="{FF2B5EF4-FFF2-40B4-BE49-F238E27FC236}">
                <a16:creationId xmlns:a16="http://schemas.microsoft.com/office/drawing/2014/main" id="{334EB0D1-D3E6-442F-9E6B-B1AB7975B0CC}"/>
              </a:ext>
            </a:extLst>
          </p:cNvPr>
          <p:cNvGrpSpPr/>
          <p:nvPr/>
        </p:nvGrpSpPr>
        <p:grpSpPr>
          <a:xfrm>
            <a:off x="10090684" y="4822774"/>
            <a:ext cx="752128" cy="263835"/>
            <a:chOff x="0" y="6581"/>
            <a:chExt cx="752128" cy="263835"/>
          </a:xfrm>
        </p:grpSpPr>
        <p:sp>
          <p:nvSpPr>
            <p:cNvPr id="108" name="Rectangle: Rounded Corners 107">
              <a:extLst>
                <a:ext uri="{FF2B5EF4-FFF2-40B4-BE49-F238E27FC236}">
                  <a16:creationId xmlns:a16="http://schemas.microsoft.com/office/drawing/2014/main" id="{AF762F4C-297E-48AE-8F94-CEBD65504E50}"/>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Rectangle: Rounded Corners 4">
              <a:extLst>
                <a:ext uri="{FF2B5EF4-FFF2-40B4-BE49-F238E27FC236}">
                  <a16:creationId xmlns:a16="http://schemas.microsoft.com/office/drawing/2014/main" id="{975F16B2-CCA0-437A-9C81-AE4E63024313}"/>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MYYESM</a:t>
              </a:r>
              <a:endParaRPr lang="en-IN" sz="1100" kern="1200" dirty="0"/>
            </a:p>
          </p:txBody>
        </p:sp>
      </p:grpSp>
      <p:graphicFrame>
        <p:nvGraphicFramePr>
          <p:cNvPr id="110" name="Diagram 109">
            <a:extLst>
              <a:ext uri="{FF2B5EF4-FFF2-40B4-BE49-F238E27FC236}">
                <a16:creationId xmlns:a16="http://schemas.microsoft.com/office/drawing/2014/main" id="{40AB77E3-F3D7-4BE9-9275-ADC3BBA368DD}"/>
              </a:ext>
            </a:extLst>
          </p:cNvPr>
          <p:cNvGraphicFramePr/>
          <p:nvPr>
            <p:extLst>
              <p:ext uri="{D42A27DB-BD31-4B8C-83A1-F6EECF244321}">
                <p14:modId xmlns:p14="http://schemas.microsoft.com/office/powerpoint/2010/main" val="3487855231"/>
              </p:ext>
            </p:extLst>
          </p:nvPr>
        </p:nvGraphicFramePr>
        <p:xfrm>
          <a:off x="9926115" y="5768087"/>
          <a:ext cx="848117" cy="276999"/>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aphicFrame>
        <p:nvGraphicFramePr>
          <p:cNvPr id="111" name="Diagram 110">
            <a:extLst>
              <a:ext uri="{FF2B5EF4-FFF2-40B4-BE49-F238E27FC236}">
                <a16:creationId xmlns:a16="http://schemas.microsoft.com/office/drawing/2014/main" id="{ED9983B2-34C2-4623-8F63-EA6C110C0F85}"/>
              </a:ext>
            </a:extLst>
          </p:cNvPr>
          <p:cNvGraphicFramePr/>
          <p:nvPr>
            <p:extLst>
              <p:ext uri="{D42A27DB-BD31-4B8C-83A1-F6EECF244321}">
                <p14:modId xmlns:p14="http://schemas.microsoft.com/office/powerpoint/2010/main" val="2895598621"/>
              </p:ext>
            </p:extLst>
          </p:nvPr>
        </p:nvGraphicFramePr>
        <p:xfrm>
          <a:off x="9680572" y="5129102"/>
          <a:ext cx="1037079" cy="276999"/>
        </p:xfrm>
        <a:graphic>
          <a:graphicData uri="http://schemas.openxmlformats.org/drawingml/2006/diagram">
            <dgm:relIds xmlns:dgm="http://schemas.openxmlformats.org/drawingml/2006/diagram" xmlns:r="http://schemas.openxmlformats.org/officeDocument/2006/relationships" r:dm="rId64" r:lo="rId65" r:qs="rId66" r:cs="rId67"/>
          </a:graphicData>
        </a:graphic>
      </p:graphicFrame>
      <p:grpSp>
        <p:nvGrpSpPr>
          <p:cNvPr id="112" name="Group 111">
            <a:extLst>
              <a:ext uri="{FF2B5EF4-FFF2-40B4-BE49-F238E27FC236}">
                <a16:creationId xmlns:a16="http://schemas.microsoft.com/office/drawing/2014/main" id="{D5A6B01B-F581-4520-B807-17992404A241}"/>
              </a:ext>
            </a:extLst>
          </p:cNvPr>
          <p:cNvGrpSpPr/>
          <p:nvPr/>
        </p:nvGrpSpPr>
        <p:grpSpPr>
          <a:xfrm>
            <a:off x="5609096" y="4516446"/>
            <a:ext cx="972254" cy="263835"/>
            <a:chOff x="0" y="6581"/>
            <a:chExt cx="752128" cy="263835"/>
          </a:xfrm>
        </p:grpSpPr>
        <p:sp>
          <p:nvSpPr>
            <p:cNvPr id="113" name="Rectangle: Rounded Corners 112">
              <a:extLst>
                <a:ext uri="{FF2B5EF4-FFF2-40B4-BE49-F238E27FC236}">
                  <a16:creationId xmlns:a16="http://schemas.microsoft.com/office/drawing/2014/main" id="{38A062BB-3CE9-40AB-8060-ADEA071B795F}"/>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Rectangle: Rounded Corners 4">
              <a:extLst>
                <a:ext uri="{FF2B5EF4-FFF2-40B4-BE49-F238E27FC236}">
                  <a16:creationId xmlns:a16="http://schemas.microsoft.com/office/drawing/2014/main" id="{C44E3AD3-4D31-4348-AC06-4A44FC371CBB}"/>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COGNIZANT</a:t>
              </a:r>
              <a:endParaRPr lang="en-IN" sz="1100" kern="1200" dirty="0"/>
            </a:p>
          </p:txBody>
        </p:sp>
      </p:grpSp>
      <p:grpSp>
        <p:nvGrpSpPr>
          <p:cNvPr id="115" name="Group 114">
            <a:extLst>
              <a:ext uri="{FF2B5EF4-FFF2-40B4-BE49-F238E27FC236}">
                <a16:creationId xmlns:a16="http://schemas.microsoft.com/office/drawing/2014/main" id="{F7A2179D-21ED-4DE0-9C32-C476057396DD}"/>
              </a:ext>
            </a:extLst>
          </p:cNvPr>
          <p:cNvGrpSpPr/>
          <p:nvPr/>
        </p:nvGrpSpPr>
        <p:grpSpPr>
          <a:xfrm>
            <a:off x="4420348" y="4516446"/>
            <a:ext cx="1146453" cy="263835"/>
            <a:chOff x="-3724761" y="274726"/>
            <a:chExt cx="752128" cy="263835"/>
          </a:xfrm>
        </p:grpSpPr>
        <p:sp>
          <p:nvSpPr>
            <p:cNvPr id="116" name="Rectangle: Rounded Corners 115">
              <a:extLst>
                <a:ext uri="{FF2B5EF4-FFF2-40B4-BE49-F238E27FC236}">
                  <a16:creationId xmlns:a16="http://schemas.microsoft.com/office/drawing/2014/main" id="{A8FEAF58-6D11-41A4-A3C1-2E244C59E860}"/>
                </a:ext>
              </a:extLst>
            </p:cNvPr>
            <p:cNvSpPr/>
            <p:nvPr/>
          </p:nvSpPr>
          <p:spPr>
            <a:xfrm>
              <a:off x="-3724761" y="274726"/>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7" name="Rectangle: Rounded Corners 4">
              <a:extLst>
                <a:ext uri="{FF2B5EF4-FFF2-40B4-BE49-F238E27FC236}">
                  <a16:creationId xmlns:a16="http://schemas.microsoft.com/office/drawing/2014/main" id="{AA376F15-B8F9-405C-9186-770D715EC22C}"/>
                </a:ext>
              </a:extLst>
            </p:cNvPr>
            <p:cNvSpPr txBox="1"/>
            <p:nvPr/>
          </p:nvSpPr>
          <p:spPr>
            <a:xfrm>
              <a:off x="-3711881" y="287605"/>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t>MANIPAL PRO</a:t>
              </a:r>
              <a:endParaRPr lang="en-IN" sz="1100" kern="1200" dirty="0"/>
            </a:p>
          </p:txBody>
        </p:sp>
      </p:grpSp>
      <p:grpSp>
        <p:nvGrpSpPr>
          <p:cNvPr id="118" name="Group 117">
            <a:extLst>
              <a:ext uri="{FF2B5EF4-FFF2-40B4-BE49-F238E27FC236}">
                <a16:creationId xmlns:a16="http://schemas.microsoft.com/office/drawing/2014/main" id="{5BDDA0B6-612E-40B7-8DEF-8B97BC778053}"/>
              </a:ext>
            </a:extLst>
          </p:cNvPr>
          <p:cNvGrpSpPr/>
          <p:nvPr/>
        </p:nvGrpSpPr>
        <p:grpSpPr>
          <a:xfrm>
            <a:off x="6665938" y="4516446"/>
            <a:ext cx="1211198" cy="263835"/>
            <a:chOff x="0" y="6581"/>
            <a:chExt cx="752128" cy="263835"/>
          </a:xfrm>
        </p:grpSpPr>
        <p:sp>
          <p:nvSpPr>
            <p:cNvPr id="119" name="Rectangle: Rounded Corners 118">
              <a:extLst>
                <a:ext uri="{FF2B5EF4-FFF2-40B4-BE49-F238E27FC236}">
                  <a16:creationId xmlns:a16="http://schemas.microsoft.com/office/drawing/2014/main" id="{CC4EAB65-7A42-4753-8AFD-1056E860703D}"/>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0" name="Rectangle: Rounded Corners 4">
              <a:extLst>
                <a:ext uri="{FF2B5EF4-FFF2-40B4-BE49-F238E27FC236}">
                  <a16:creationId xmlns:a16="http://schemas.microsoft.com/office/drawing/2014/main" id="{FCDD52C2-68BE-442C-B35B-C3D9858AFA5D}"/>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JIGSAW ACADEMY </a:t>
              </a:r>
              <a:endParaRPr lang="en-IN" sz="1100" kern="1200" dirty="0"/>
            </a:p>
          </p:txBody>
        </p:sp>
      </p:grpSp>
      <p:grpSp>
        <p:nvGrpSpPr>
          <p:cNvPr id="121" name="Group 120">
            <a:extLst>
              <a:ext uri="{FF2B5EF4-FFF2-40B4-BE49-F238E27FC236}">
                <a16:creationId xmlns:a16="http://schemas.microsoft.com/office/drawing/2014/main" id="{CB54ECC3-0365-4593-99CB-BBD148F5C972}"/>
              </a:ext>
            </a:extLst>
          </p:cNvPr>
          <p:cNvGrpSpPr/>
          <p:nvPr/>
        </p:nvGrpSpPr>
        <p:grpSpPr>
          <a:xfrm>
            <a:off x="8798440" y="4516446"/>
            <a:ext cx="752128" cy="263835"/>
            <a:chOff x="0" y="6581"/>
            <a:chExt cx="752128" cy="263835"/>
          </a:xfrm>
        </p:grpSpPr>
        <p:sp>
          <p:nvSpPr>
            <p:cNvPr id="122" name="Rectangle: Rounded Corners 121">
              <a:extLst>
                <a:ext uri="{FF2B5EF4-FFF2-40B4-BE49-F238E27FC236}">
                  <a16:creationId xmlns:a16="http://schemas.microsoft.com/office/drawing/2014/main" id="{EC2E548F-6E71-4F54-892D-E943270651F8}"/>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Rectangle: Rounded Corners 4">
              <a:extLst>
                <a:ext uri="{FF2B5EF4-FFF2-40B4-BE49-F238E27FC236}">
                  <a16:creationId xmlns:a16="http://schemas.microsoft.com/office/drawing/2014/main" id="{6A02D652-D985-4DF4-B788-8F439BBC68AF}"/>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t>UNEXT</a:t>
              </a:r>
              <a:endParaRPr lang="en-IN" sz="1100" kern="1200" dirty="0"/>
            </a:p>
          </p:txBody>
        </p:sp>
      </p:grpSp>
      <p:grpSp>
        <p:nvGrpSpPr>
          <p:cNvPr id="124" name="Group 123">
            <a:extLst>
              <a:ext uri="{FF2B5EF4-FFF2-40B4-BE49-F238E27FC236}">
                <a16:creationId xmlns:a16="http://schemas.microsoft.com/office/drawing/2014/main" id="{AC7A8570-43CB-4122-8F0C-732C0AFB27D1}"/>
              </a:ext>
            </a:extLst>
          </p:cNvPr>
          <p:cNvGrpSpPr/>
          <p:nvPr/>
        </p:nvGrpSpPr>
        <p:grpSpPr>
          <a:xfrm>
            <a:off x="9635157" y="4516446"/>
            <a:ext cx="1185374" cy="263835"/>
            <a:chOff x="0" y="6581"/>
            <a:chExt cx="752128" cy="263835"/>
          </a:xfrm>
        </p:grpSpPr>
        <p:sp>
          <p:nvSpPr>
            <p:cNvPr id="125" name="Rectangle: Rounded Corners 124">
              <a:extLst>
                <a:ext uri="{FF2B5EF4-FFF2-40B4-BE49-F238E27FC236}">
                  <a16:creationId xmlns:a16="http://schemas.microsoft.com/office/drawing/2014/main" id="{06EAD1E9-CEA7-4A69-90C6-9F3A968A693A}"/>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6" name="Rectangle: Rounded Corners 4">
              <a:extLst>
                <a:ext uri="{FF2B5EF4-FFF2-40B4-BE49-F238E27FC236}">
                  <a16:creationId xmlns:a16="http://schemas.microsoft.com/office/drawing/2014/main" id="{9607EC0F-F492-4198-B8C4-0BE82856FA68}"/>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BAJAJ FINSERVE</a:t>
              </a:r>
              <a:endParaRPr lang="en-IN" sz="1100" kern="1200" dirty="0"/>
            </a:p>
          </p:txBody>
        </p:sp>
      </p:grpSp>
      <p:grpSp>
        <p:nvGrpSpPr>
          <p:cNvPr id="127" name="Group 126">
            <a:extLst>
              <a:ext uri="{FF2B5EF4-FFF2-40B4-BE49-F238E27FC236}">
                <a16:creationId xmlns:a16="http://schemas.microsoft.com/office/drawing/2014/main" id="{901207BE-2C57-4BDE-BA4F-FB9E4040BEF4}"/>
              </a:ext>
            </a:extLst>
          </p:cNvPr>
          <p:cNvGrpSpPr/>
          <p:nvPr/>
        </p:nvGrpSpPr>
        <p:grpSpPr>
          <a:xfrm>
            <a:off x="6597106" y="4822774"/>
            <a:ext cx="943545" cy="263835"/>
            <a:chOff x="0" y="6581"/>
            <a:chExt cx="752128" cy="263835"/>
          </a:xfrm>
        </p:grpSpPr>
        <p:sp>
          <p:nvSpPr>
            <p:cNvPr id="128" name="Rectangle: Rounded Corners 127">
              <a:extLst>
                <a:ext uri="{FF2B5EF4-FFF2-40B4-BE49-F238E27FC236}">
                  <a16:creationId xmlns:a16="http://schemas.microsoft.com/office/drawing/2014/main" id="{EDC037F1-BF6B-437F-B08D-70911A956270}"/>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9" name="Rectangle: Rounded Corners 4">
              <a:extLst>
                <a:ext uri="{FF2B5EF4-FFF2-40B4-BE49-F238E27FC236}">
                  <a16:creationId xmlns:a16="http://schemas.microsoft.com/office/drawing/2014/main" id="{AD6EC97F-0D56-49A4-8099-95D59339CC26}"/>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t>ETEAMINC</a:t>
              </a:r>
              <a:endParaRPr lang="en-IN" sz="1100" kern="1200" dirty="0"/>
            </a:p>
          </p:txBody>
        </p:sp>
      </p:grpSp>
      <p:grpSp>
        <p:nvGrpSpPr>
          <p:cNvPr id="130" name="Group 129">
            <a:extLst>
              <a:ext uri="{FF2B5EF4-FFF2-40B4-BE49-F238E27FC236}">
                <a16:creationId xmlns:a16="http://schemas.microsoft.com/office/drawing/2014/main" id="{62411F04-023D-44DB-8B36-9F79CD883211}"/>
              </a:ext>
            </a:extLst>
          </p:cNvPr>
          <p:cNvGrpSpPr/>
          <p:nvPr/>
        </p:nvGrpSpPr>
        <p:grpSpPr>
          <a:xfrm>
            <a:off x="7575589" y="4822774"/>
            <a:ext cx="803426" cy="263835"/>
            <a:chOff x="0" y="6581"/>
            <a:chExt cx="752128" cy="263835"/>
          </a:xfrm>
        </p:grpSpPr>
        <p:sp>
          <p:nvSpPr>
            <p:cNvPr id="131" name="Rectangle: Rounded Corners 130">
              <a:extLst>
                <a:ext uri="{FF2B5EF4-FFF2-40B4-BE49-F238E27FC236}">
                  <a16:creationId xmlns:a16="http://schemas.microsoft.com/office/drawing/2014/main" id="{1B2BE421-AF6A-408D-9717-ABF4B2CE36BD}"/>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2" name="Rectangle: Rounded Corners 4">
              <a:extLst>
                <a:ext uri="{FF2B5EF4-FFF2-40B4-BE49-F238E27FC236}">
                  <a16:creationId xmlns:a16="http://schemas.microsoft.com/office/drawing/2014/main" id="{01277E55-6158-422D-84EF-E9F3EF223A01}"/>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PROBITS</a:t>
              </a:r>
              <a:endParaRPr lang="en-IN" sz="1100" kern="1200" dirty="0"/>
            </a:p>
          </p:txBody>
        </p:sp>
      </p:grpSp>
      <p:grpSp>
        <p:nvGrpSpPr>
          <p:cNvPr id="133" name="Group 132">
            <a:extLst>
              <a:ext uri="{FF2B5EF4-FFF2-40B4-BE49-F238E27FC236}">
                <a16:creationId xmlns:a16="http://schemas.microsoft.com/office/drawing/2014/main" id="{1B417F46-2454-4FCB-B25C-E7A03C388A9E}"/>
              </a:ext>
            </a:extLst>
          </p:cNvPr>
          <p:cNvGrpSpPr/>
          <p:nvPr/>
        </p:nvGrpSpPr>
        <p:grpSpPr>
          <a:xfrm>
            <a:off x="9252317" y="4822774"/>
            <a:ext cx="803426" cy="263835"/>
            <a:chOff x="0" y="6581"/>
            <a:chExt cx="752128" cy="263835"/>
          </a:xfrm>
        </p:grpSpPr>
        <p:sp>
          <p:nvSpPr>
            <p:cNvPr id="134" name="Rectangle: Rounded Corners 133">
              <a:extLst>
                <a:ext uri="{FF2B5EF4-FFF2-40B4-BE49-F238E27FC236}">
                  <a16:creationId xmlns:a16="http://schemas.microsoft.com/office/drawing/2014/main" id="{8311E8F9-25C5-47A3-89D2-9E2CDCE7F089}"/>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5" name="Rectangle: Rounded Corners 4">
              <a:extLst>
                <a:ext uri="{FF2B5EF4-FFF2-40B4-BE49-F238E27FC236}">
                  <a16:creationId xmlns:a16="http://schemas.microsoft.com/office/drawing/2014/main" id="{7FF0DBFD-4C32-44E8-AAE1-87E58A6E6663}"/>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t>AWIGN</a:t>
              </a:r>
              <a:endParaRPr lang="en-IN" sz="1100" kern="1200" dirty="0"/>
            </a:p>
          </p:txBody>
        </p:sp>
      </p:grpSp>
      <p:grpSp>
        <p:nvGrpSpPr>
          <p:cNvPr id="136" name="Group 135">
            <a:extLst>
              <a:ext uri="{FF2B5EF4-FFF2-40B4-BE49-F238E27FC236}">
                <a16:creationId xmlns:a16="http://schemas.microsoft.com/office/drawing/2014/main" id="{CDE39396-E3BD-4998-B5A0-DC9858B7A24B}"/>
              </a:ext>
            </a:extLst>
          </p:cNvPr>
          <p:cNvGrpSpPr/>
          <p:nvPr/>
        </p:nvGrpSpPr>
        <p:grpSpPr>
          <a:xfrm>
            <a:off x="5589914" y="4822774"/>
            <a:ext cx="972254" cy="263835"/>
            <a:chOff x="0" y="6581"/>
            <a:chExt cx="752128" cy="263835"/>
          </a:xfrm>
        </p:grpSpPr>
        <p:sp>
          <p:nvSpPr>
            <p:cNvPr id="137" name="Rectangle: Rounded Corners 136">
              <a:extLst>
                <a:ext uri="{FF2B5EF4-FFF2-40B4-BE49-F238E27FC236}">
                  <a16:creationId xmlns:a16="http://schemas.microsoft.com/office/drawing/2014/main" id="{0A9B5C3E-FF1E-4486-AA55-514A0C54ABB6}"/>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8" name="Rectangle: Rounded Corners 4">
              <a:extLst>
                <a:ext uri="{FF2B5EF4-FFF2-40B4-BE49-F238E27FC236}">
                  <a16:creationId xmlns:a16="http://schemas.microsoft.com/office/drawing/2014/main" id="{BFEAAE52-B4C1-49AF-89B5-52C9592A48E7}"/>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t>CRIO.DO</a:t>
              </a:r>
              <a:endParaRPr lang="en-IN" sz="1100" kern="1200" dirty="0"/>
            </a:p>
          </p:txBody>
        </p:sp>
      </p:grpSp>
      <p:grpSp>
        <p:nvGrpSpPr>
          <p:cNvPr id="139" name="Group 138">
            <a:extLst>
              <a:ext uri="{FF2B5EF4-FFF2-40B4-BE49-F238E27FC236}">
                <a16:creationId xmlns:a16="http://schemas.microsoft.com/office/drawing/2014/main" id="{28D5B23D-1295-4A4A-9623-00392BA80D44}"/>
              </a:ext>
            </a:extLst>
          </p:cNvPr>
          <p:cNvGrpSpPr/>
          <p:nvPr/>
        </p:nvGrpSpPr>
        <p:grpSpPr>
          <a:xfrm>
            <a:off x="8413953" y="4822774"/>
            <a:ext cx="803426" cy="263835"/>
            <a:chOff x="0" y="6581"/>
            <a:chExt cx="752128" cy="263835"/>
          </a:xfrm>
        </p:grpSpPr>
        <p:sp>
          <p:nvSpPr>
            <p:cNvPr id="140" name="Rectangle: Rounded Corners 139">
              <a:extLst>
                <a:ext uri="{FF2B5EF4-FFF2-40B4-BE49-F238E27FC236}">
                  <a16:creationId xmlns:a16="http://schemas.microsoft.com/office/drawing/2014/main" id="{8CF0FC07-07AE-4F3C-BD96-97DCC09EE706}"/>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1" name="Rectangle: Rounded Corners 4">
              <a:extLst>
                <a:ext uri="{FF2B5EF4-FFF2-40B4-BE49-F238E27FC236}">
                  <a16:creationId xmlns:a16="http://schemas.microsoft.com/office/drawing/2014/main" id="{EFB399C6-BDB9-4E54-8833-0E8B13F4A96D}"/>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MANTT</a:t>
              </a:r>
              <a:endParaRPr lang="en-IN" sz="1100" kern="1200" dirty="0"/>
            </a:p>
          </p:txBody>
        </p:sp>
      </p:grpSp>
      <p:grpSp>
        <p:nvGrpSpPr>
          <p:cNvPr id="142" name="Group 141">
            <a:extLst>
              <a:ext uri="{FF2B5EF4-FFF2-40B4-BE49-F238E27FC236}">
                <a16:creationId xmlns:a16="http://schemas.microsoft.com/office/drawing/2014/main" id="{47CEBBDC-C8EE-483B-BCE4-C2B63111693D}"/>
              </a:ext>
            </a:extLst>
          </p:cNvPr>
          <p:cNvGrpSpPr/>
          <p:nvPr/>
        </p:nvGrpSpPr>
        <p:grpSpPr>
          <a:xfrm>
            <a:off x="7961724" y="4516446"/>
            <a:ext cx="752128" cy="263835"/>
            <a:chOff x="0" y="6581"/>
            <a:chExt cx="752128" cy="263835"/>
          </a:xfrm>
        </p:grpSpPr>
        <p:sp>
          <p:nvSpPr>
            <p:cNvPr id="143" name="Rectangle: Rounded Corners 142">
              <a:extLst>
                <a:ext uri="{FF2B5EF4-FFF2-40B4-BE49-F238E27FC236}">
                  <a16:creationId xmlns:a16="http://schemas.microsoft.com/office/drawing/2014/main" id="{92276884-557F-46A6-95E7-2730BD54F17A}"/>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4" name="Rectangle: Rounded Corners 4">
              <a:extLst>
                <a:ext uri="{FF2B5EF4-FFF2-40B4-BE49-F238E27FC236}">
                  <a16:creationId xmlns:a16="http://schemas.microsoft.com/office/drawing/2014/main" id="{815FE00A-52B4-413F-9D8E-4BE13CFE7FDD}"/>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t>TELSTRA</a:t>
              </a:r>
              <a:endParaRPr lang="en-IN" sz="1100" kern="1200" dirty="0"/>
            </a:p>
          </p:txBody>
        </p:sp>
      </p:grpSp>
      <p:grpSp>
        <p:nvGrpSpPr>
          <p:cNvPr id="145" name="Group 144">
            <a:extLst>
              <a:ext uri="{FF2B5EF4-FFF2-40B4-BE49-F238E27FC236}">
                <a16:creationId xmlns:a16="http://schemas.microsoft.com/office/drawing/2014/main" id="{470A84FA-CF64-4482-9EA5-95662782182B}"/>
              </a:ext>
            </a:extLst>
          </p:cNvPr>
          <p:cNvGrpSpPr/>
          <p:nvPr/>
        </p:nvGrpSpPr>
        <p:grpSpPr>
          <a:xfrm>
            <a:off x="8519393" y="4210188"/>
            <a:ext cx="972254" cy="263835"/>
            <a:chOff x="0" y="6581"/>
            <a:chExt cx="752128" cy="263835"/>
          </a:xfrm>
        </p:grpSpPr>
        <p:sp>
          <p:nvSpPr>
            <p:cNvPr id="146" name="Rectangle: Rounded Corners 145">
              <a:extLst>
                <a:ext uri="{FF2B5EF4-FFF2-40B4-BE49-F238E27FC236}">
                  <a16:creationId xmlns:a16="http://schemas.microsoft.com/office/drawing/2014/main" id="{A9210E07-04E0-44E7-BD37-C16E50A76E21}"/>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7" name="Rectangle: Rounded Corners 4">
              <a:extLst>
                <a:ext uri="{FF2B5EF4-FFF2-40B4-BE49-F238E27FC236}">
                  <a16:creationId xmlns:a16="http://schemas.microsoft.com/office/drawing/2014/main" id="{3580FF16-EDD5-442B-AE9B-A8AAF3EC55F7}"/>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CLOUDTHAT</a:t>
              </a:r>
              <a:endParaRPr lang="en-IN" sz="1100" kern="1200" dirty="0"/>
            </a:p>
          </p:txBody>
        </p:sp>
      </p:grpSp>
      <p:grpSp>
        <p:nvGrpSpPr>
          <p:cNvPr id="148" name="Group 147">
            <a:extLst>
              <a:ext uri="{FF2B5EF4-FFF2-40B4-BE49-F238E27FC236}">
                <a16:creationId xmlns:a16="http://schemas.microsoft.com/office/drawing/2014/main" id="{2167CC34-72C1-4780-9247-C32CB0DE4921}"/>
              </a:ext>
            </a:extLst>
          </p:cNvPr>
          <p:cNvGrpSpPr/>
          <p:nvPr/>
        </p:nvGrpSpPr>
        <p:grpSpPr>
          <a:xfrm>
            <a:off x="4442225" y="3903505"/>
            <a:ext cx="803426" cy="263835"/>
            <a:chOff x="0" y="6581"/>
            <a:chExt cx="752128" cy="263835"/>
          </a:xfrm>
        </p:grpSpPr>
        <p:sp>
          <p:nvSpPr>
            <p:cNvPr id="149" name="Rectangle: Rounded Corners 148">
              <a:extLst>
                <a:ext uri="{FF2B5EF4-FFF2-40B4-BE49-F238E27FC236}">
                  <a16:creationId xmlns:a16="http://schemas.microsoft.com/office/drawing/2014/main" id="{1040F921-385C-4391-9AA2-00F84865BDE2}"/>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0" name="Rectangle: Rounded Corners 4">
              <a:extLst>
                <a:ext uri="{FF2B5EF4-FFF2-40B4-BE49-F238E27FC236}">
                  <a16:creationId xmlns:a16="http://schemas.microsoft.com/office/drawing/2014/main" id="{55ACDD31-53F9-4DFF-B879-EDCAEE5EECBE}"/>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t>INTEL</a:t>
              </a:r>
              <a:endParaRPr lang="en-IN" sz="1100" kern="1200" dirty="0"/>
            </a:p>
          </p:txBody>
        </p:sp>
      </p:grpSp>
      <p:grpSp>
        <p:nvGrpSpPr>
          <p:cNvPr id="151" name="Group 150">
            <a:extLst>
              <a:ext uri="{FF2B5EF4-FFF2-40B4-BE49-F238E27FC236}">
                <a16:creationId xmlns:a16="http://schemas.microsoft.com/office/drawing/2014/main" id="{B5CABBEC-E833-4629-8049-12CB0164DE7B}"/>
              </a:ext>
            </a:extLst>
          </p:cNvPr>
          <p:cNvGrpSpPr/>
          <p:nvPr/>
        </p:nvGrpSpPr>
        <p:grpSpPr>
          <a:xfrm>
            <a:off x="4747025" y="4219178"/>
            <a:ext cx="803426" cy="263835"/>
            <a:chOff x="0" y="6581"/>
            <a:chExt cx="752128" cy="263835"/>
          </a:xfrm>
        </p:grpSpPr>
        <p:sp>
          <p:nvSpPr>
            <p:cNvPr id="152" name="Rectangle: Rounded Corners 151">
              <a:extLst>
                <a:ext uri="{FF2B5EF4-FFF2-40B4-BE49-F238E27FC236}">
                  <a16:creationId xmlns:a16="http://schemas.microsoft.com/office/drawing/2014/main" id="{CEA6205E-546F-4156-ABBD-E0E16069BBD0}"/>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3" name="Rectangle: Rounded Corners 4">
              <a:extLst>
                <a:ext uri="{FF2B5EF4-FFF2-40B4-BE49-F238E27FC236}">
                  <a16:creationId xmlns:a16="http://schemas.microsoft.com/office/drawing/2014/main" id="{6DEEC7AE-7FE2-4D0E-A690-34C15196A29F}"/>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DBS</a:t>
              </a:r>
              <a:endParaRPr lang="en-IN" sz="1100" kern="1200" dirty="0"/>
            </a:p>
          </p:txBody>
        </p:sp>
      </p:grpSp>
      <p:grpSp>
        <p:nvGrpSpPr>
          <p:cNvPr id="154" name="Group 153">
            <a:extLst>
              <a:ext uri="{FF2B5EF4-FFF2-40B4-BE49-F238E27FC236}">
                <a16:creationId xmlns:a16="http://schemas.microsoft.com/office/drawing/2014/main" id="{ED8489CE-E1C2-49CD-AC97-5ECAC8D322D5}"/>
              </a:ext>
            </a:extLst>
          </p:cNvPr>
          <p:cNvGrpSpPr/>
          <p:nvPr/>
        </p:nvGrpSpPr>
        <p:grpSpPr>
          <a:xfrm>
            <a:off x="6438441" y="4208668"/>
            <a:ext cx="982708" cy="263835"/>
            <a:chOff x="0" y="6581"/>
            <a:chExt cx="752128" cy="263835"/>
          </a:xfrm>
        </p:grpSpPr>
        <p:sp>
          <p:nvSpPr>
            <p:cNvPr id="155" name="Rectangle: Rounded Corners 154">
              <a:extLst>
                <a:ext uri="{FF2B5EF4-FFF2-40B4-BE49-F238E27FC236}">
                  <a16:creationId xmlns:a16="http://schemas.microsoft.com/office/drawing/2014/main" id="{4244FABA-3B37-46C8-8E5A-CCEF033E6775}"/>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6" name="Rectangle: Rounded Corners 4">
              <a:extLst>
                <a:ext uri="{FF2B5EF4-FFF2-40B4-BE49-F238E27FC236}">
                  <a16:creationId xmlns:a16="http://schemas.microsoft.com/office/drawing/2014/main" id="{2B344200-003A-444F-8183-5F1FC7FF53D4}"/>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IMARTICUS</a:t>
              </a:r>
              <a:endParaRPr lang="en-IN" sz="1100" kern="1200" dirty="0"/>
            </a:p>
          </p:txBody>
        </p:sp>
      </p:grpSp>
      <p:grpSp>
        <p:nvGrpSpPr>
          <p:cNvPr id="157" name="Group 156">
            <a:extLst>
              <a:ext uri="{FF2B5EF4-FFF2-40B4-BE49-F238E27FC236}">
                <a16:creationId xmlns:a16="http://schemas.microsoft.com/office/drawing/2014/main" id="{37AC29D8-A558-4146-8A49-E66F1263EDA0}"/>
              </a:ext>
            </a:extLst>
          </p:cNvPr>
          <p:cNvGrpSpPr/>
          <p:nvPr/>
        </p:nvGrpSpPr>
        <p:grpSpPr>
          <a:xfrm>
            <a:off x="7646164" y="5142266"/>
            <a:ext cx="1849771" cy="263835"/>
            <a:chOff x="0" y="6581"/>
            <a:chExt cx="1483098" cy="263835"/>
          </a:xfrm>
        </p:grpSpPr>
        <p:sp>
          <p:nvSpPr>
            <p:cNvPr id="158" name="Rectangle: Rounded Corners 157">
              <a:extLst>
                <a:ext uri="{FF2B5EF4-FFF2-40B4-BE49-F238E27FC236}">
                  <a16:creationId xmlns:a16="http://schemas.microsoft.com/office/drawing/2014/main" id="{DA00D0F4-B69C-473C-A975-A4D2B5146884}"/>
                </a:ext>
              </a:extLst>
            </p:cNvPr>
            <p:cNvSpPr/>
            <p:nvPr/>
          </p:nvSpPr>
          <p:spPr>
            <a:xfrm>
              <a:off x="0" y="6581"/>
              <a:ext cx="148309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Rectangle: Rounded Corners 4">
              <a:extLst>
                <a:ext uri="{FF2B5EF4-FFF2-40B4-BE49-F238E27FC236}">
                  <a16:creationId xmlns:a16="http://schemas.microsoft.com/office/drawing/2014/main" id="{6CF99296-38B2-4E86-A33E-5EAA13BAB544}"/>
                </a:ext>
              </a:extLst>
            </p:cNvPr>
            <p:cNvSpPr txBox="1"/>
            <p:nvPr/>
          </p:nvSpPr>
          <p:spPr>
            <a:xfrm>
              <a:off x="12879" y="19460"/>
              <a:ext cx="145734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ADVAITH TECHNOLOGIES</a:t>
              </a:r>
              <a:endParaRPr lang="en-IN" sz="1100" kern="1200" dirty="0"/>
            </a:p>
          </p:txBody>
        </p:sp>
      </p:grpSp>
      <p:grpSp>
        <p:nvGrpSpPr>
          <p:cNvPr id="160" name="Group 159">
            <a:extLst>
              <a:ext uri="{FF2B5EF4-FFF2-40B4-BE49-F238E27FC236}">
                <a16:creationId xmlns:a16="http://schemas.microsoft.com/office/drawing/2014/main" id="{47EB865B-040E-4CA5-8E23-7B06EED99A06}"/>
              </a:ext>
            </a:extLst>
          </p:cNvPr>
          <p:cNvGrpSpPr/>
          <p:nvPr/>
        </p:nvGrpSpPr>
        <p:grpSpPr>
          <a:xfrm>
            <a:off x="7484144" y="4209370"/>
            <a:ext cx="972254" cy="263835"/>
            <a:chOff x="0" y="6581"/>
            <a:chExt cx="752128" cy="263835"/>
          </a:xfrm>
        </p:grpSpPr>
        <p:sp>
          <p:nvSpPr>
            <p:cNvPr id="161" name="Rectangle: Rounded Corners 160">
              <a:extLst>
                <a:ext uri="{FF2B5EF4-FFF2-40B4-BE49-F238E27FC236}">
                  <a16:creationId xmlns:a16="http://schemas.microsoft.com/office/drawing/2014/main" id="{AF163011-5DBA-4E3F-9AC5-A62E3C503BF4}"/>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2" name="Rectangle: Rounded Corners 4">
              <a:extLst>
                <a:ext uri="{FF2B5EF4-FFF2-40B4-BE49-F238E27FC236}">
                  <a16:creationId xmlns:a16="http://schemas.microsoft.com/office/drawing/2014/main" id="{04AE044F-9D67-45EA-BE0D-58C443F5F4A0}"/>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GENPACT</a:t>
              </a:r>
              <a:endParaRPr lang="en-IN" sz="1100" kern="1200" dirty="0"/>
            </a:p>
          </p:txBody>
        </p:sp>
      </p:grpSp>
      <p:grpSp>
        <p:nvGrpSpPr>
          <p:cNvPr id="163" name="Group 162">
            <a:extLst>
              <a:ext uri="{FF2B5EF4-FFF2-40B4-BE49-F238E27FC236}">
                <a16:creationId xmlns:a16="http://schemas.microsoft.com/office/drawing/2014/main" id="{3004E4F8-9BA0-4955-B520-8532D6B2565F}"/>
              </a:ext>
            </a:extLst>
          </p:cNvPr>
          <p:cNvGrpSpPr/>
          <p:nvPr/>
        </p:nvGrpSpPr>
        <p:grpSpPr>
          <a:xfrm>
            <a:off x="10077737" y="3890353"/>
            <a:ext cx="1447800" cy="263835"/>
            <a:chOff x="0" y="6581"/>
            <a:chExt cx="752128" cy="263835"/>
          </a:xfrm>
        </p:grpSpPr>
        <p:sp>
          <p:nvSpPr>
            <p:cNvPr id="164" name="Rectangle: Rounded Corners 163">
              <a:extLst>
                <a:ext uri="{FF2B5EF4-FFF2-40B4-BE49-F238E27FC236}">
                  <a16:creationId xmlns:a16="http://schemas.microsoft.com/office/drawing/2014/main" id="{F551CAFF-87C4-4BD9-A9A9-E66007A771D2}"/>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5" name="Rectangle: Rounded Corners 4">
              <a:extLst>
                <a:ext uri="{FF2B5EF4-FFF2-40B4-BE49-F238E27FC236}">
                  <a16:creationId xmlns:a16="http://schemas.microsoft.com/office/drawing/2014/main" id="{7EC38E25-F0A8-4A12-89B4-852797C4C4AB}"/>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COMCAST</a:t>
              </a:r>
              <a:endParaRPr lang="en-IN" sz="1100" kern="1200" dirty="0"/>
            </a:p>
          </p:txBody>
        </p:sp>
      </p:grpSp>
      <p:grpSp>
        <p:nvGrpSpPr>
          <p:cNvPr id="166" name="Group 165">
            <a:extLst>
              <a:ext uri="{FF2B5EF4-FFF2-40B4-BE49-F238E27FC236}">
                <a16:creationId xmlns:a16="http://schemas.microsoft.com/office/drawing/2014/main" id="{88E40128-257D-4CC6-AC55-8FB14CBEDD4F}"/>
              </a:ext>
            </a:extLst>
          </p:cNvPr>
          <p:cNvGrpSpPr/>
          <p:nvPr/>
        </p:nvGrpSpPr>
        <p:grpSpPr>
          <a:xfrm>
            <a:off x="5280425" y="3891552"/>
            <a:ext cx="972254" cy="263835"/>
            <a:chOff x="0" y="6581"/>
            <a:chExt cx="752128" cy="263835"/>
          </a:xfrm>
        </p:grpSpPr>
        <p:sp>
          <p:nvSpPr>
            <p:cNvPr id="167" name="Rectangle: Rounded Corners 166">
              <a:extLst>
                <a:ext uri="{FF2B5EF4-FFF2-40B4-BE49-F238E27FC236}">
                  <a16:creationId xmlns:a16="http://schemas.microsoft.com/office/drawing/2014/main" id="{5C05C772-5EA5-4362-B5EC-91596917B3B3}"/>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8" name="Rectangle: Rounded Corners 4">
              <a:extLst>
                <a:ext uri="{FF2B5EF4-FFF2-40B4-BE49-F238E27FC236}">
                  <a16:creationId xmlns:a16="http://schemas.microsoft.com/office/drawing/2014/main" id="{3484580F-6237-4470-9484-74F4724C11D5}"/>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RAKUTEN</a:t>
              </a:r>
              <a:endParaRPr lang="en-IN" sz="1100" kern="1200" dirty="0"/>
            </a:p>
          </p:txBody>
        </p:sp>
      </p:grpSp>
      <p:grpSp>
        <p:nvGrpSpPr>
          <p:cNvPr id="169" name="Group 168">
            <a:extLst>
              <a:ext uri="{FF2B5EF4-FFF2-40B4-BE49-F238E27FC236}">
                <a16:creationId xmlns:a16="http://schemas.microsoft.com/office/drawing/2014/main" id="{20808CB0-75F5-480C-B95B-EDF008ED5E0A}"/>
              </a:ext>
            </a:extLst>
          </p:cNvPr>
          <p:cNvGrpSpPr/>
          <p:nvPr/>
        </p:nvGrpSpPr>
        <p:grpSpPr>
          <a:xfrm>
            <a:off x="8843479" y="3886034"/>
            <a:ext cx="1158058" cy="263835"/>
            <a:chOff x="0" y="6581"/>
            <a:chExt cx="752128" cy="263835"/>
          </a:xfrm>
        </p:grpSpPr>
        <p:sp>
          <p:nvSpPr>
            <p:cNvPr id="170" name="Rectangle: Rounded Corners 169">
              <a:extLst>
                <a:ext uri="{FF2B5EF4-FFF2-40B4-BE49-F238E27FC236}">
                  <a16:creationId xmlns:a16="http://schemas.microsoft.com/office/drawing/2014/main" id="{03760315-3E38-4628-863A-FB901D3F180B}"/>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1" name="Rectangle: Rounded Corners 4">
              <a:extLst>
                <a:ext uri="{FF2B5EF4-FFF2-40B4-BE49-F238E27FC236}">
                  <a16:creationId xmlns:a16="http://schemas.microsoft.com/office/drawing/2014/main" id="{B4A9F45F-EDAE-495F-8F85-92418A35670B}"/>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THINK INFINITY</a:t>
              </a:r>
              <a:endParaRPr lang="en-IN" sz="1100" kern="1200" dirty="0"/>
            </a:p>
          </p:txBody>
        </p:sp>
      </p:grpSp>
      <p:grpSp>
        <p:nvGrpSpPr>
          <p:cNvPr id="172" name="Group 171">
            <a:extLst>
              <a:ext uri="{FF2B5EF4-FFF2-40B4-BE49-F238E27FC236}">
                <a16:creationId xmlns:a16="http://schemas.microsoft.com/office/drawing/2014/main" id="{9072B6F0-E5CD-4C85-8DAF-CF854B03F7C9}"/>
              </a:ext>
            </a:extLst>
          </p:cNvPr>
          <p:cNvGrpSpPr/>
          <p:nvPr/>
        </p:nvGrpSpPr>
        <p:grpSpPr>
          <a:xfrm>
            <a:off x="5613446" y="4204184"/>
            <a:ext cx="762000" cy="263835"/>
            <a:chOff x="0" y="6581"/>
            <a:chExt cx="752128" cy="263835"/>
          </a:xfrm>
        </p:grpSpPr>
        <p:sp>
          <p:nvSpPr>
            <p:cNvPr id="173" name="Rectangle: Rounded Corners 172">
              <a:extLst>
                <a:ext uri="{FF2B5EF4-FFF2-40B4-BE49-F238E27FC236}">
                  <a16:creationId xmlns:a16="http://schemas.microsoft.com/office/drawing/2014/main" id="{0461D949-EB5D-415C-A68D-1BA0ED6356D5}"/>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4" name="Rectangle: Rounded Corners 4">
              <a:extLst>
                <a:ext uri="{FF2B5EF4-FFF2-40B4-BE49-F238E27FC236}">
                  <a16:creationId xmlns:a16="http://schemas.microsoft.com/office/drawing/2014/main" id="{99C5EC2E-A026-466E-807A-4DB2BEFE5B53}"/>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MSYS</a:t>
              </a:r>
              <a:endParaRPr lang="en-IN" sz="1100" kern="1200" dirty="0"/>
            </a:p>
          </p:txBody>
        </p:sp>
      </p:grpSp>
      <p:grpSp>
        <p:nvGrpSpPr>
          <p:cNvPr id="175" name="Group 174">
            <a:extLst>
              <a:ext uri="{FF2B5EF4-FFF2-40B4-BE49-F238E27FC236}">
                <a16:creationId xmlns:a16="http://schemas.microsoft.com/office/drawing/2014/main" id="{3CB07DDA-C26F-4D0C-8525-BA03860C9B3E}"/>
              </a:ext>
            </a:extLst>
          </p:cNvPr>
          <p:cNvGrpSpPr/>
          <p:nvPr/>
        </p:nvGrpSpPr>
        <p:grpSpPr>
          <a:xfrm>
            <a:off x="6336771" y="3891306"/>
            <a:ext cx="982708" cy="263835"/>
            <a:chOff x="0" y="6581"/>
            <a:chExt cx="752128" cy="263835"/>
          </a:xfrm>
        </p:grpSpPr>
        <p:sp>
          <p:nvSpPr>
            <p:cNvPr id="176" name="Rectangle: Rounded Corners 175">
              <a:extLst>
                <a:ext uri="{FF2B5EF4-FFF2-40B4-BE49-F238E27FC236}">
                  <a16:creationId xmlns:a16="http://schemas.microsoft.com/office/drawing/2014/main" id="{B1364B44-4B0F-4178-BDB8-DA87B20AE571}"/>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7" name="Rectangle: Rounded Corners 4">
              <a:extLst>
                <a:ext uri="{FF2B5EF4-FFF2-40B4-BE49-F238E27FC236}">
                  <a16:creationId xmlns:a16="http://schemas.microsoft.com/office/drawing/2014/main" id="{7074359C-0705-4CC0-8A61-972821E04E42}"/>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PANLEARN</a:t>
              </a:r>
              <a:endParaRPr lang="en-IN" sz="1100" kern="1200" dirty="0"/>
            </a:p>
          </p:txBody>
        </p:sp>
      </p:grpSp>
      <p:grpSp>
        <p:nvGrpSpPr>
          <p:cNvPr id="178" name="Group 177">
            <a:extLst>
              <a:ext uri="{FF2B5EF4-FFF2-40B4-BE49-F238E27FC236}">
                <a16:creationId xmlns:a16="http://schemas.microsoft.com/office/drawing/2014/main" id="{2B5DAF44-9E53-44F0-95B0-1F68640A33F5}"/>
              </a:ext>
            </a:extLst>
          </p:cNvPr>
          <p:cNvGrpSpPr/>
          <p:nvPr/>
        </p:nvGrpSpPr>
        <p:grpSpPr>
          <a:xfrm>
            <a:off x="7360947" y="3859917"/>
            <a:ext cx="1413530" cy="263835"/>
            <a:chOff x="0" y="6581"/>
            <a:chExt cx="752128" cy="263835"/>
          </a:xfrm>
        </p:grpSpPr>
        <p:sp>
          <p:nvSpPr>
            <p:cNvPr id="179" name="Rectangle: Rounded Corners 178">
              <a:extLst>
                <a:ext uri="{FF2B5EF4-FFF2-40B4-BE49-F238E27FC236}">
                  <a16:creationId xmlns:a16="http://schemas.microsoft.com/office/drawing/2014/main" id="{366DB80E-4C81-4CD4-A5C0-295393B287F7}"/>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0" name="Rectangle: Rounded Corners 4">
              <a:extLst>
                <a:ext uri="{FF2B5EF4-FFF2-40B4-BE49-F238E27FC236}">
                  <a16:creationId xmlns:a16="http://schemas.microsoft.com/office/drawing/2014/main" id="{C026799B-A31D-467D-B541-F44332A1C7FB}"/>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000" b="0" i="0" dirty="0">
                  <a:solidFill>
                    <a:schemeClr val="bg1"/>
                  </a:solidFill>
                  <a:effectLst/>
                </a:rPr>
                <a:t>TECHWORLDLOGICS</a:t>
              </a:r>
              <a:endParaRPr lang="en-IN" sz="900" kern="1200" dirty="0">
                <a:solidFill>
                  <a:schemeClr val="bg1"/>
                </a:solidFill>
              </a:endParaRPr>
            </a:p>
          </p:txBody>
        </p:sp>
      </p:grpSp>
    </p:spTree>
    <p:extLst>
      <p:ext uri="{BB962C8B-B14F-4D97-AF65-F5344CB8AC3E}">
        <p14:creationId xmlns:p14="http://schemas.microsoft.com/office/powerpoint/2010/main" val="2110389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FB520-C803-4083-9C2F-635FBE94F2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1867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CF7427-4A48-44AB-8923-1044DB2489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220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03916-D485-439C-B9A5-DF439D1F4F8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47557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2154A9-3D05-49FE-952D-4BBD0C6CB2B6}"/>
              </a:ext>
            </a:extLst>
          </p:cNvPr>
          <p:cNvSpPr>
            <a:spLocks noGrp="1"/>
          </p:cNvSpPr>
          <p:nvPr>
            <p:ph type="title"/>
          </p:nvPr>
        </p:nvSpPr>
        <p:spPr/>
        <p:txBody>
          <a:bodyPr/>
          <a:lstStyle/>
          <a:p>
            <a:pPr algn="ctr"/>
            <a:r>
              <a:rPr lang="en-US" dirty="0"/>
              <a:t>Document Database</a:t>
            </a:r>
            <a:br>
              <a:rPr lang="en-US" dirty="0"/>
            </a:br>
            <a:r>
              <a:rPr lang="en-US" dirty="0"/>
              <a:t>vs </a:t>
            </a:r>
            <a:br>
              <a:rPr lang="en-US" dirty="0"/>
            </a:br>
            <a:r>
              <a:rPr lang="en-US" dirty="0"/>
              <a:t>Graph Database</a:t>
            </a:r>
            <a:endParaRPr lang="en-IN" dirty="0"/>
          </a:p>
        </p:txBody>
      </p:sp>
    </p:spTree>
    <p:extLst>
      <p:ext uri="{BB962C8B-B14F-4D97-AF65-F5344CB8AC3E}">
        <p14:creationId xmlns:p14="http://schemas.microsoft.com/office/powerpoint/2010/main" val="255183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0C9DF-AB1A-40D1-A28C-D37D98323C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7813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9F2654-708B-4F87-B17F-FCF7706F2C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798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AD66C-4F25-4A0B-8B52-114A41A2E8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284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424D00-8213-4AB6-9C83-B86D8752BC2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03830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30689-B57B-4883-9463-DD31F257E69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5057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2154A9-3D05-49FE-952D-4BBD0C6CB2B6}"/>
              </a:ext>
            </a:extLst>
          </p:cNvPr>
          <p:cNvSpPr>
            <a:spLocks noGrp="1"/>
          </p:cNvSpPr>
          <p:nvPr>
            <p:ph type="title"/>
          </p:nvPr>
        </p:nvSpPr>
        <p:spPr/>
        <p:txBody>
          <a:bodyPr/>
          <a:lstStyle/>
          <a:p>
            <a:pPr algn="ctr"/>
            <a:r>
              <a:rPr lang="en-US" dirty="0"/>
              <a:t>Document Database</a:t>
            </a:r>
            <a:br>
              <a:rPr lang="en-US" dirty="0"/>
            </a:br>
            <a:r>
              <a:rPr lang="en-US" dirty="0"/>
              <a:t>vs </a:t>
            </a:r>
            <a:br>
              <a:rPr lang="en-US" dirty="0"/>
            </a:br>
            <a:r>
              <a:rPr lang="en-US" dirty="0"/>
              <a:t>Graph Database</a:t>
            </a:r>
            <a:endParaRPr lang="en-IN" dirty="0"/>
          </a:p>
        </p:txBody>
      </p:sp>
    </p:spTree>
    <p:extLst>
      <p:ext uri="{BB962C8B-B14F-4D97-AF65-F5344CB8AC3E}">
        <p14:creationId xmlns:p14="http://schemas.microsoft.com/office/powerpoint/2010/main" val="2440807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2154A9-3D05-49FE-952D-4BBD0C6CB2B6}"/>
              </a:ext>
            </a:extLst>
          </p:cNvPr>
          <p:cNvSpPr>
            <a:spLocks noGrp="1"/>
          </p:cNvSpPr>
          <p:nvPr>
            <p:ph type="title"/>
          </p:nvPr>
        </p:nvSpPr>
        <p:spPr/>
        <p:txBody>
          <a:bodyPr/>
          <a:lstStyle/>
          <a:p>
            <a:pPr algn="ctr"/>
            <a:r>
              <a:rPr lang="en-US" dirty="0"/>
              <a:t>What is Graph?</a:t>
            </a:r>
            <a:endParaRPr lang="en-IN" dirty="0"/>
          </a:p>
        </p:txBody>
      </p:sp>
    </p:spTree>
    <p:extLst>
      <p:ext uri="{BB962C8B-B14F-4D97-AF65-F5344CB8AC3E}">
        <p14:creationId xmlns:p14="http://schemas.microsoft.com/office/powerpoint/2010/main" val="2810753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447D7-9B67-48E5-9ABA-06DE7B5DF966}"/>
              </a:ext>
            </a:extLst>
          </p:cNvPr>
          <p:cNvPicPr>
            <a:picLocks noChangeAspect="1"/>
          </p:cNvPicPr>
          <p:nvPr/>
        </p:nvPicPr>
        <p:blipFill>
          <a:blip r:embed="rId2"/>
          <a:stretch>
            <a:fillRect/>
          </a:stretch>
        </p:blipFill>
        <p:spPr>
          <a:xfrm>
            <a:off x="3662362" y="1614487"/>
            <a:ext cx="4867275" cy="3629025"/>
          </a:xfrm>
          <a:prstGeom prst="rect">
            <a:avLst/>
          </a:prstGeom>
        </p:spPr>
      </p:pic>
    </p:spTree>
    <p:extLst>
      <p:ext uri="{BB962C8B-B14F-4D97-AF65-F5344CB8AC3E}">
        <p14:creationId xmlns:p14="http://schemas.microsoft.com/office/powerpoint/2010/main" val="154140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07B08-5EB7-461E-B4E5-BB00686E39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1244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1D67C6-06F8-49D1-A855-FAB1E99B24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2523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884D7-DCFA-42AE-B7D9-4FA22CB0B7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0708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222F78-23C3-44D8-9B1A-BFE328DEC3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6359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8C85A-48E2-4F39-8248-2A72E22174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3650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4E41BD-CFA6-40B3-B7E2-F2012C09DA4B}"/>
              </a:ext>
            </a:extLst>
          </p:cNvPr>
          <p:cNvPicPr>
            <a:picLocks noChangeAspect="1"/>
          </p:cNvPicPr>
          <p:nvPr/>
        </p:nvPicPr>
        <p:blipFill>
          <a:blip r:embed="rId2"/>
          <a:stretch>
            <a:fillRect/>
          </a:stretch>
        </p:blipFill>
        <p:spPr>
          <a:xfrm>
            <a:off x="2483580" y="1051941"/>
            <a:ext cx="7224840" cy="4754117"/>
          </a:xfrm>
          <a:prstGeom prst="rect">
            <a:avLst/>
          </a:prstGeom>
        </p:spPr>
      </p:pic>
    </p:spTree>
    <p:extLst>
      <p:ext uri="{BB962C8B-B14F-4D97-AF65-F5344CB8AC3E}">
        <p14:creationId xmlns:p14="http://schemas.microsoft.com/office/powerpoint/2010/main" val="4249925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E5B610-32A6-455C-8FF0-9C236491CD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8919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6A9CF-4A52-4CBB-83D4-C0EBDC5E18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2852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245D2-8164-49E6-A7EF-A10B717AA0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4171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67110-4316-4318-909B-DC8B34AB33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668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2154A9-3D05-49FE-952D-4BBD0C6CB2B6}"/>
              </a:ext>
            </a:extLst>
          </p:cNvPr>
          <p:cNvSpPr>
            <a:spLocks noGrp="1"/>
          </p:cNvSpPr>
          <p:nvPr>
            <p:ph type="title"/>
          </p:nvPr>
        </p:nvSpPr>
        <p:spPr/>
        <p:txBody>
          <a:bodyPr/>
          <a:lstStyle/>
          <a:p>
            <a:pPr algn="ctr"/>
            <a:r>
              <a:rPr lang="en-US" dirty="0"/>
              <a:t>Introduction to new4j</a:t>
            </a:r>
            <a:endParaRPr lang="en-IN" dirty="0"/>
          </a:p>
        </p:txBody>
      </p:sp>
      <p:pic>
        <p:nvPicPr>
          <p:cNvPr id="3" name="Graphic 2">
            <a:extLst>
              <a:ext uri="{FF2B5EF4-FFF2-40B4-BE49-F238E27FC236}">
                <a16:creationId xmlns:a16="http://schemas.microsoft.com/office/drawing/2014/main" id="{1F074078-ED03-4839-88EC-3EF85845B2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3706" y="5194047"/>
            <a:ext cx="3004588" cy="992341"/>
          </a:xfrm>
          <a:prstGeom prst="rect">
            <a:avLst/>
          </a:prstGeom>
        </p:spPr>
      </p:pic>
    </p:spTree>
    <p:extLst>
      <p:ext uri="{BB962C8B-B14F-4D97-AF65-F5344CB8AC3E}">
        <p14:creationId xmlns:p14="http://schemas.microsoft.com/office/powerpoint/2010/main" val="893484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D18BB-3FB0-4CDA-826E-90DF43C7B6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7735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445C6-5FC2-4B20-BBAF-7D341322BF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6868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6C418-F241-4960-9B37-FE0C57BD4C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37995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FB520-C803-4083-9C2F-635FBE94F2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70342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4ADEF-CEE0-459D-AA1A-444BAD3362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3864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5727C7-7AAB-4BC3-8625-3162DD6D5FAF}"/>
              </a:ext>
            </a:extLst>
          </p:cNvPr>
          <p:cNvSpPr txBox="1"/>
          <p:nvPr/>
        </p:nvSpPr>
        <p:spPr>
          <a:xfrm>
            <a:off x="1189048" y="3013502"/>
            <a:ext cx="9813905" cy="830997"/>
          </a:xfrm>
          <a:prstGeom prst="rect">
            <a:avLst/>
          </a:prstGeom>
          <a:noFill/>
        </p:spPr>
        <p:txBody>
          <a:bodyPr wrap="none" rtlCol="0">
            <a:spAutoFit/>
          </a:bodyPr>
          <a:lstStyle/>
          <a:p>
            <a:r>
              <a:rPr lang="en-US" sz="2400" dirty="0">
                <a:solidFill>
                  <a:schemeClr val="tx2"/>
                </a:solidFill>
              </a:rPr>
              <a:t>Unlike other databases, neo4j graph database, doesn’t need to </a:t>
            </a:r>
          </a:p>
          <a:p>
            <a:r>
              <a:rPr lang="en-US" sz="2400" dirty="0">
                <a:solidFill>
                  <a:schemeClr val="tx2"/>
                </a:solidFill>
              </a:rPr>
              <a:t>compute the relationships between your data at query time</a:t>
            </a:r>
            <a:endParaRPr lang="en-IN" sz="2400" dirty="0">
              <a:solidFill>
                <a:schemeClr val="tx2"/>
              </a:solidFill>
            </a:endParaRPr>
          </a:p>
        </p:txBody>
      </p:sp>
    </p:spTree>
    <p:extLst>
      <p:ext uri="{BB962C8B-B14F-4D97-AF65-F5344CB8AC3E}">
        <p14:creationId xmlns:p14="http://schemas.microsoft.com/office/powerpoint/2010/main" val="743385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B6A1-8357-4D09-A401-0D744A3EFE2B}"/>
              </a:ext>
            </a:extLst>
          </p:cNvPr>
          <p:cNvSpPr>
            <a:spLocks noGrp="1"/>
          </p:cNvSpPr>
          <p:nvPr>
            <p:ph type="title"/>
          </p:nvPr>
        </p:nvSpPr>
        <p:spPr/>
        <p:txBody>
          <a:bodyPr/>
          <a:lstStyle/>
          <a:p>
            <a:r>
              <a:rPr lang="en-US" dirty="0"/>
              <a:t>What is new4j?</a:t>
            </a:r>
            <a:endParaRPr lang="en-IN" dirty="0"/>
          </a:p>
        </p:txBody>
      </p:sp>
      <p:sp>
        <p:nvSpPr>
          <p:cNvPr id="3" name="Content Placeholder 2">
            <a:extLst>
              <a:ext uri="{FF2B5EF4-FFF2-40B4-BE49-F238E27FC236}">
                <a16:creationId xmlns:a16="http://schemas.microsoft.com/office/drawing/2014/main" id="{24887DEE-48BA-4C6E-9398-C41423A6E57A}"/>
              </a:ext>
            </a:extLst>
          </p:cNvPr>
          <p:cNvSpPr>
            <a:spLocks noGrp="1"/>
          </p:cNvSpPr>
          <p:nvPr>
            <p:ph idx="1"/>
          </p:nvPr>
        </p:nvSpPr>
        <p:spPr/>
        <p:txBody>
          <a:bodyPr/>
          <a:lstStyle/>
          <a:p>
            <a:pPr marL="0" indent="0">
              <a:buNone/>
            </a:pPr>
            <a:r>
              <a:rPr lang="en-US" dirty="0"/>
              <a:t>Neo4j is an open-source, NoSQL, native graph database that provides an ACID-compliant transactional backend for your applications that has been publicly available since 2007.</a:t>
            </a:r>
          </a:p>
          <a:p>
            <a:endParaRPr lang="en-US" dirty="0"/>
          </a:p>
          <a:p>
            <a:pPr marL="0" indent="0">
              <a:buNone/>
            </a:pPr>
            <a:r>
              <a:rPr lang="en-US" dirty="0"/>
              <a:t>Neo4j is offered as a managed service via </a:t>
            </a:r>
            <a:r>
              <a:rPr lang="en-US" b="1" dirty="0" err="1"/>
              <a:t>AuraDB</a:t>
            </a:r>
            <a:r>
              <a:rPr lang="en-US" dirty="0"/>
              <a:t>. </a:t>
            </a:r>
          </a:p>
          <a:p>
            <a:pPr marL="0" indent="0">
              <a:buNone/>
            </a:pPr>
            <a:r>
              <a:rPr lang="en-US" dirty="0"/>
              <a:t>But you can also run Neo4j yourself with either </a:t>
            </a:r>
            <a:r>
              <a:rPr lang="en-US" b="1" dirty="0"/>
              <a:t>Community Edition</a:t>
            </a:r>
            <a:r>
              <a:rPr lang="en-US" dirty="0"/>
              <a:t> or </a:t>
            </a:r>
            <a:r>
              <a:rPr lang="en-US" b="1" dirty="0"/>
              <a:t>Enterprise Edition</a:t>
            </a:r>
            <a:r>
              <a:rPr lang="en-US" dirty="0"/>
              <a:t>. The Enterprise Edition includes all that Community Edition has to offer, plus extra enterprise requirements such as backups, clustering, and failover abilities. Neo4j is written in Java and Scala, and the source code is available on GitHub.</a:t>
            </a:r>
            <a:endParaRPr lang="en-IN" dirty="0"/>
          </a:p>
        </p:txBody>
      </p:sp>
    </p:spTree>
    <p:extLst>
      <p:ext uri="{BB962C8B-B14F-4D97-AF65-F5344CB8AC3E}">
        <p14:creationId xmlns:p14="http://schemas.microsoft.com/office/powerpoint/2010/main" val="3234669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6CC57-AF84-4FFF-BC03-2254FDD4C8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3236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E85C4-42C8-4B9B-9D18-91BBFF3623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404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E811B-E8F6-4279-9301-E41A4BA1AC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85690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B8F72-7F4E-4147-969A-BF14EA9DCB5F}"/>
              </a:ext>
            </a:extLst>
          </p:cNvPr>
          <p:cNvSpPr>
            <a:spLocks noGrp="1"/>
          </p:cNvSpPr>
          <p:nvPr>
            <p:ph type="title"/>
          </p:nvPr>
        </p:nvSpPr>
        <p:spPr/>
        <p:txBody>
          <a:bodyPr/>
          <a:lstStyle/>
          <a:p>
            <a:r>
              <a:rPr lang="en-US" sz="2400" dirty="0"/>
              <a:t>What makes Neo4j the easiest graph to work with?</a:t>
            </a:r>
            <a:endParaRPr lang="en-IN" sz="2400" dirty="0"/>
          </a:p>
        </p:txBody>
      </p:sp>
      <p:graphicFrame>
        <p:nvGraphicFramePr>
          <p:cNvPr id="4" name="Content Placeholder 3">
            <a:extLst>
              <a:ext uri="{FF2B5EF4-FFF2-40B4-BE49-F238E27FC236}">
                <a16:creationId xmlns:a16="http://schemas.microsoft.com/office/drawing/2014/main" id="{A2CE4398-320D-4E64-B6DD-5F017B6929B5}"/>
              </a:ext>
            </a:extLst>
          </p:cNvPr>
          <p:cNvGraphicFramePr>
            <a:graphicFrameLocks noGrp="1"/>
          </p:cNvGraphicFramePr>
          <p:nvPr>
            <p:ph idx="1"/>
            <p:extLst>
              <p:ext uri="{D42A27DB-BD31-4B8C-83A1-F6EECF244321}">
                <p14:modId xmlns:p14="http://schemas.microsoft.com/office/powerpoint/2010/main" val="3172054135"/>
              </p:ext>
            </p:extLst>
          </p:nvPr>
        </p:nvGraphicFramePr>
        <p:xfrm>
          <a:off x="1154954" y="2603500"/>
          <a:ext cx="9622354"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836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A680-E4E2-4EA7-A60A-EA8C0825E31C}"/>
              </a:ext>
            </a:extLst>
          </p:cNvPr>
          <p:cNvSpPr>
            <a:spLocks noGrp="1"/>
          </p:cNvSpPr>
          <p:nvPr>
            <p:ph type="title"/>
          </p:nvPr>
        </p:nvSpPr>
        <p:spPr/>
        <p:txBody>
          <a:bodyPr/>
          <a:lstStyle/>
          <a:p>
            <a:r>
              <a:rPr lang="en-US" dirty="0"/>
              <a:t>Graph Data Science Library</a:t>
            </a:r>
            <a:endParaRPr lang="en-IN" dirty="0"/>
          </a:p>
        </p:txBody>
      </p:sp>
      <p:pic>
        <p:nvPicPr>
          <p:cNvPr id="5" name="Content Placeholder 4">
            <a:extLst>
              <a:ext uri="{FF2B5EF4-FFF2-40B4-BE49-F238E27FC236}">
                <a16:creationId xmlns:a16="http://schemas.microsoft.com/office/drawing/2014/main" id="{8D411635-3DD2-43A3-B5EF-35BF787836B2}"/>
              </a:ext>
            </a:extLst>
          </p:cNvPr>
          <p:cNvPicPr>
            <a:picLocks noGrp="1" noChangeAspect="1"/>
          </p:cNvPicPr>
          <p:nvPr>
            <p:ph idx="1"/>
          </p:nvPr>
        </p:nvPicPr>
        <p:blipFill>
          <a:blip r:embed="rId2"/>
          <a:stretch>
            <a:fillRect/>
          </a:stretch>
        </p:blipFill>
        <p:spPr>
          <a:xfrm>
            <a:off x="3780273" y="2275573"/>
            <a:ext cx="4631453" cy="3965057"/>
          </a:xfrm>
        </p:spPr>
      </p:pic>
      <p:sp>
        <p:nvSpPr>
          <p:cNvPr id="7" name="TextBox 6">
            <a:extLst>
              <a:ext uri="{FF2B5EF4-FFF2-40B4-BE49-F238E27FC236}">
                <a16:creationId xmlns:a16="http://schemas.microsoft.com/office/drawing/2014/main" id="{C423133C-3B56-4320-AF7E-97583A561380}"/>
              </a:ext>
            </a:extLst>
          </p:cNvPr>
          <p:cNvSpPr txBox="1"/>
          <p:nvPr/>
        </p:nvSpPr>
        <p:spPr>
          <a:xfrm>
            <a:off x="4988210" y="6433936"/>
            <a:ext cx="7111824" cy="369332"/>
          </a:xfrm>
          <a:prstGeom prst="rect">
            <a:avLst/>
          </a:prstGeom>
          <a:noFill/>
        </p:spPr>
        <p:txBody>
          <a:bodyPr wrap="square">
            <a:spAutoFit/>
          </a:bodyPr>
          <a:lstStyle/>
          <a:p>
            <a:r>
              <a:rPr lang="en-IN" dirty="0">
                <a:solidFill>
                  <a:schemeClr val="tx2"/>
                </a:solidFill>
                <a:hlinkClick r:id="rId3">
                  <a:extLst>
                    <a:ext uri="{A12FA001-AC4F-418D-AE19-62706E023703}">
                      <ahyp:hlinkClr xmlns:ahyp="http://schemas.microsoft.com/office/drawing/2018/hyperlinkcolor" val="tx"/>
                    </a:ext>
                  </a:extLst>
                </a:hlinkClick>
              </a:rPr>
              <a:t>https://neo4j.com/product/graph-data-science/?ref=product</a:t>
            </a:r>
            <a:r>
              <a:rPr lang="en-IN" dirty="0">
                <a:solidFill>
                  <a:schemeClr val="tx2"/>
                </a:solidFill>
              </a:rPr>
              <a:t> </a:t>
            </a:r>
          </a:p>
        </p:txBody>
      </p:sp>
      <p:sp>
        <p:nvSpPr>
          <p:cNvPr id="9" name="TextBox 8">
            <a:extLst>
              <a:ext uri="{FF2B5EF4-FFF2-40B4-BE49-F238E27FC236}">
                <a16:creationId xmlns:a16="http://schemas.microsoft.com/office/drawing/2014/main" id="{5454DB6E-209F-4749-BEA3-038A6FA1FE53}"/>
              </a:ext>
            </a:extLst>
          </p:cNvPr>
          <p:cNvSpPr txBox="1"/>
          <p:nvPr/>
        </p:nvSpPr>
        <p:spPr>
          <a:xfrm>
            <a:off x="764628" y="3544673"/>
            <a:ext cx="3359632" cy="1600438"/>
          </a:xfrm>
          <a:prstGeom prst="rect">
            <a:avLst/>
          </a:prstGeom>
          <a:noFill/>
        </p:spPr>
        <p:txBody>
          <a:bodyPr wrap="square">
            <a:spAutoFit/>
          </a:bodyPr>
          <a:lstStyle/>
          <a:p>
            <a:r>
              <a:rPr lang="en-IN" sz="1400" dirty="0"/>
              <a:t>Neo4j Graph Data Science (GDS) Library uses the relationships and network structures in data to help data scientists address complex questions about system dynamics and group behaviour.</a:t>
            </a:r>
          </a:p>
          <a:p>
            <a:endParaRPr lang="en-IN" sz="1400" dirty="0"/>
          </a:p>
        </p:txBody>
      </p:sp>
      <p:sp>
        <p:nvSpPr>
          <p:cNvPr id="11" name="TextBox 10">
            <a:extLst>
              <a:ext uri="{FF2B5EF4-FFF2-40B4-BE49-F238E27FC236}">
                <a16:creationId xmlns:a16="http://schemas.microsoft.com/office/drawing/2014/main" id="{92326196-E108-4B3D-B704-4C41F01B35E9}"/>
              </a:ext>
            </a:extLst>
          </p:cNvPr>
          <p:cNvSpPr txBox="1"/>
          <p:nvPr/>
        </p:nvSpPr>
        <p:spPr>
          <a:xfrm>
            <a:off x="8116735" y="2578637"/>
            <a:ext cx="3727756" cy="3108543"/>
          </a:xfrm>
          <a:prstGeom prst="rect">
            <a:avLst/>
          </a:prstGeom>
          <a:noFill/>
        </p:spPr>
        <p:txBody>
          <a:bodyPr wrap="square">
            <a:spAutoFit/>
          </a:bodyPr>
          <a:lstStyle/>
          <a:p>
            <a:r>
              <a:rPr lang="en-IN" sz="1400" dirty="0"/>
              <a:t>Businesses use these insights to make valuable predictions, such as </a:t>
            </a:r>
          </a:p>
          <a:p>
            <a:endParaRPr lang="en-IN" sz="1400" dirty="0"/>
          </a:p>
          <a:p>
            <a:pPr marL="285750" indent="-285750">
              <a:buFont typeface="Arial" panose="020B0604020202020204" pitchFamily="34" charset="0"/>
              <a:buChar char="•"/>
            </a:pPr>
            <a:r>
              <a:rPr lang="en-IN" sz="1400" dirty="0"/>
              <a:t>Pinpointing interactions that indicate fraud</a:t>
            </a:r>
            <a:br>
              <a:rPr lang="en-IN" sz="1400" dirty="0"/>
            </a:br>
            <a:endParaRPr lang="en-IN" sz="1400" dirty="0"/>
          </a:p>
          <a:p>
            <a:pPr marL="285750" indent="-285750">
              <a:buFont typeface="Arial" panose="020B0604020202020204" pitchFamily="34" charset="0"/>
              <a:buChar char="•"/>
            </a:pPr>
            <a:r>
              <a:rPr lang="en-IN" sz="1400" dirty="0"/>
              <a:t>Identifying similar entities or individuals</a:t>
            </a:r>
            <a:br>
              <a:rPr lang="en-IN" sz="1400" dirty="0"/>
            </a:br>
            <a:endParaRPr lang="en-IN" sz="1400" dirty="0"/>
          </a:p>
          <a:p>
            <a:pPr marL="285750" indent="-285750">
              <a:buFont typeface="Arial" panose="020B0604020202020204" pitchFamily="34" charset="0"/>
              <a:buChar char="•"/>
            </a:pPr>
            <a:r>
              <a:rPr lang="en-IN" sz="1400" dirty="0"/>
              <a:t>Finding the most influential elements in patient or customer journeys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How to minimize the impact of IT, phone or other network outages.</a:t>
            </a:r>
          </a:p>
        </p:txBody>
      </p:sp>
    </p:spTree>
    <p:extLst>
      <p:ext uri="{BB962C8B-B14F-4D97-AF65-F5344CB8AC3E}">
        <p14:creationId xmlns:p14="http://schemas.microsoft.com/office/powerpoint/2010/main" val="4203829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A680-E4E2-4EA7-A60A-EA8C0825E31C}"/>
              </a:ext>
            </a:extLst>
          </p:cNvPr>
          <p:cNvSpPr>
            <a:spLocks noGrp="1"/>
          </p:cNvSpPr>
          <p:nvPr>
            <p:ph type="title"/>
          </p:nvPr>
        </p:nvSpPr>
        <p:spPr/>
        <p:txBody>
          <a:bodyPr/>
          <a:lstStyle/>
          <a:p>
            <a:r>
              <a:rPr lang="en-US" dirty="0"/>
              <a:t>Neo4j Bloom</a:t>
            </a:r>
            <a:endParaRPr lang="en-IN" dirty="0"/>
          </a:p>
        </p:txBody>
      </p:sp>
      <p:sp>
        <p:nvSpPr>
          <p:cNvPr id="9" name="TextBox 8">
            <a:extLst>
              <a:ext uri="{FF2B5EF4-FFF2-40B4-BE49-F238E27FC236}">
                <a16:creationId xmlns:a16="http://schemas.microsoft.com/office/drawing/2014/main" id="{5454DB6E-209F-4749-BEA3-038A6FA1FE53}"/>
              </a:ext>
            </a:extLst>
          </p:cNvPr>
          <p:cNvSpPr txBox="1"/>
          <p:nvPr/>
        </p:nvSpPr>
        <p:spPr>
          <a:xfrm>
            <a:off x="850785" y="2381195"/>
            <a:ext cx="11173575" cy="523220"/>
          </a:xfrm>
          <a:prstGeom prst="rect">
            <a:avLst/>
          </a:prstGeom>
          <a:noFill/>
        </p:spPr>
        <p:txBody>
          <a:bodyPr wrap="square">
            <a:spAutoFit/>
          </a:bodyPr>
          <a:lstStyle/>
          <a:p>
            <a:r>
              <a:rPr lang="en-US" sz="1400" dirty="0"/>
              <a:t>Neo4j Bloom is an easy-to-use graph exploration application for visually interacting with Neo4j graphs. Bloom gives graph novices and experts alike the ability to visually investigate and explore graph data from different business perspectives.</a:t>
            </a:r>
            <a:endParaRPr lang="en-IN" sz="1400" dirty="0"/>
          </a:p>
        </p:txBody>
      </p:sp>
      <p:sp>
        <p:nvSpPr>
          <p:cNvPr id="11" name="TextBox 10">
            <a:extLst>
              <a:ext uri="{FF2B5EF4-FFF2-40B4-BE49-F238E27FC236}">
                <a16:creationId xmlns:a16="http://schemas.microsoft.com/office/drawing/2014/main" id="{92326196-E108-4B3D-B704-4C41F01B35E9}"/>
              </a:ext>
            </a:extLst>
          </p:cNvPr>
          <p:cNvSpPr txBox="1"/>
          <p:nvPr/>
        </p:nvSpPr>
        <p:spPr>
          <a:xfrm>
            <a:off x="6709662" y="3429000"/>
            <a:ext cx="5057720" cy="2246769"/>
          </a:xfrm>
          <a:prstGeom prst="rect">
            <a:avLst/>
          </a:prstGeom>
          <a:noFill/>
        </p:spPr>
        <p:txBody>
          <a:bodyPr wrap="square">
            <a:spAutoFit/>
          </a:bodyPr>
          <a:lstStyle/>
          <a:p>
            <a:r>
              <a:rPr lang="en-US" sz="1400" dirty="0"/>
              <a:t>Bloom’s illustrative, codeless search-to-visualization design makes it the ideal interface for </a:t>
            </a:r>
          </a:p>
          <a:p>
            <a:endParaRPr lang="en-US" sz="1400" dirty="0"/>
          </a:p>
          <a:p>
            <a:endParaRPr lang="en-IN" sz="1400" dirty="0"/>
          </a:p>
          <a:p>
            <a:pPr marL="742950" lvl="1" indent="-285750">
              <a:buFont typeface="Arial" panose="020B0604020202020204" pitchFamily="34" charset="0"/>
              <a:buChar char="•"/>
            </a:pPr>
            <a:r>
              <a:rPr lang="en-US" sz="1400" dirty="0"/>
              <a:t>Fostering communication between peers</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Managers and executives</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Sharing the work of graph development and analytics teams</a:t>
            </a:r>
            <a:endParaRPr lang="en-IN" sz="1400" dirty="0"/>
          </a:p>
        </p:txBody>
      </p:sp>
      <p:pic>
        <p:nvPicPr>
          <p:cNvPr id="8" name="Content Placeholder 7">
            <a:extLst>
              <a:ext uri="{FF2B5EF4-FFF2-40B4-BE49-F238E27FC236}">
                <a16:creationId xmlns:a16="http://schemas.microsoft.com/office/drawing/2014/main" id="{9FD2D51F-1BAA-43BD-9C5A-61980C185A7F}"/>
              </a:ext>
            </a:extLst>
          </p:cNvPr>
          <p:cNvPicPr>
            <a:picLocks noGrp="1" noChangeAspect="1"/>
          </p:cNvPicPr>
          <p:nvPr>
            <p:ph idx="1"/>
          </p:nvPr>
        </p:nvPicPr>
        <p:blipFill>
          <a:blip r:embed="rId2"/>
          <a:stretch>
            <a:fillRect/>
          </a:stretch>
        </p:blipFill>
        <p:spPr>
          <a:xfrm>
            <a:off x="850785" y="3107657"/>
            <a:ext cx="5452165" cy="3416300"/>
          </a:xfrm>
        </p:spPr>
      </p:pic>
    </p:spTree>
    <p:extLst>
      <p:ext uri="{BB962C8B-B14F-4D97-AF65-F5344CB8AC3E}">
        <p14:creationId xmlns:p14="http://schemas.microsoft.com/office/powerpoint/2010/main" val="1864556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A680-E4E2-4EA7-A60A-EA8C0825E31C}"/>
              </a:ext>
            </a:extLst>
          </p:cNvPr>
          <p:cNvSpPr>
            <a:spLocks noGrp="1"/>
          </p:cNvSpPr>
          <p:nvPr>
            <p:ph type="title"/>
          </p:nvPr>
        </p:nvSpPr>
        <p:spPr/>
        <p:txBody>
          <a:bodyPr/>
          <a:lstStyle/>
          <a:p>
            <a:r>
              <a:rPr lang="en-US" dirty="0"/>
              <a:t>Cypher Query Language</a:t>
            </a:r>
            <a:endParaRPr lang="en-IN" dirty="0"/>
          </a:p>
        </p:txBody>
      </p:sp>
      <p:sp>
        <p:nvSpPr>
          <p:cNvPr id="9" name="TextBox 8">
            <a:extLst>
              <a:ext uri="{FF2B5EF4-FFF2-40B4-BE49-F238E27FC236}">
                <a16:creationId xmlns:a16="http://schemas.microsoft.com/office/drawing/2014/main" id="{5454DB6E-209F-4749-BEA3-038A6FA1FE53}"/>
              </a:ext>
            </a:extLst>
          </p:cNvPr>
          <p:cNvSpPr txBox="1"/>
          <p:nvPr/>
        </p:nvSpPr>
        <p:spPr>
          <a:xfrm>
            <a:off x="850785" y="2381195"/>
            <a:ext cx="11173575" cy="523220"/>
          </a:xfrm>
          <a:prstGeom prst="rect">
            <a:avLst/>
          </a:prstGeom>
          <a:noFill/>
        </p:spPr>
        <p:txBody>
          <a:bodyPr wrap="square">
            <a:spAutoFit/>
          </a:bodyPr>
          <a:lstStyle/>
          <a:p>
            <a:r>
              <a:rPr lang="en-US" sz="1400" dirty="0"/>
              <a:t>With Neo4j, connections between data are stored – not computed at query time. Cypher is a powerful, graph-optimized query language that understands, and takes advantage of, these stored connections.</a:t>
            </a:r>
            <a:endParaRPr lang="en-IN" sz="1400" dirty="0"/>
          </a:p>
        </p:txBody>
      </p:sp>
      <p:sp>
        <p:nvSpPr>
          <p:cNvPr id="11" name="TextBox 10">
            <a:extLst>
              <a:ext uri="{FF2B5EF4-FFF2-40B4-BE49-F238E27FC236}">
                <a16:creationId xmlns:a16="http://schemas.microsoft.com/office/drawing/2014/main" id="{92326196-E108-4B3D-B704-4C41F01B35E9}"/>
              </a:ext>
            </a:extLst>
          </p:cNvPr>
          <p:cNvSpPr txBox="1"/>
          <p:nvPr/>
        </p:nvSpPr>
        <p:spPr>
          <a:xfrm>
            <a:off x="8015581" y="3782147"/>
            <a:ext cx="3342290" cy="1384995"/>
          </a:xfrm>
          <a:prstGeom prst="rect">
            <a:avLst/>
          </a:prstGeom>
          <a:noFill/>
        </p:spPr>
        <p:txBody>
          <a:bodyPr wrap="square">
            <a:spAutoFit/>
          </a:bodyPr>
          <a:lstStyle/>
          <a:p>
            <a:pPr algn="just"/>
            <a:r>
              <a:rPr lang="en-US" sz="1400" b="0" i="0" dirty="0">
                <a:solidFill>
                  <a:srgbClr val="151E29"/>
                </a:solidFill>
                <a:effectLst/>
                <a:latin typeface="Nunito Sans" pitchFamily="2" charset="0"/>
              </a:rPr>
              <a:t>Cypher is inspired by SQL, with the addition of pattern matching borrowed from SPARQL. It uses simple ASCII symbols to represent nodes and relationships, making queries easy to read and understand.</a:t>
            </a:r>
            <a:endParaRPr lang="en-IN" sz="1400" dirty="0"/>
          </a:p>
        </p:txBody>
      </p:sp>
      <p:pic>
        <p:nvPicPr>
          <p:cNvPr id="6" name="Content Placeholder 5">
            <a:extLst>
              <a:ext uri="{FF2B5EF4-FFF2-40B4-BE49-F238E27FC236}">
                <a16:creationId xmlns:a16="http://schemas.microsoft.com/office/drawing/2014/main" id="{97D52761-E31F-4B6A-9E37-8E4CC9B88AFB}"/>
              </a:ext>
            </a:extLst>
          </p:cNvPr>
          <p:cNvPicPr>
            <a:picLocks noGrp="1" noChangeAspect="1"/>
          </p:cNvPicPr>
          <p:nvPr>
            <p:ph idx="1"/>
          </p:nvPr>
        </p:nvPicPr>
        <p:blipFill>
          <a:blip r:embed="rId2"/>
          <a:stretch>
            <a:fillRect/>
          </a:stretch>
        </p:blipFill>
        <p:spPr>
          <a:xfrm>
            <a:off x="907540" y="3112519"/>
            <a:ext cx="7108041" cy="3416300"/>
          </a:xfrm>
        </p:spPr>
      </p:pic>
    </p:spTree>
    <p:extLst>
      <p:ext uri="{BB962C8B-B14F-4D97-AF65-F5344CB8AC3E}">
        <p14:creationId xmlns:p14="http://schemas.microsoft.com/office/powerpoint/2010/main" val="774949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2E53C-E5C3-4B8F-B5C2-79301061A2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41970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157D4B-6A2F-4849-AE8B-236B9191F6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8922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9930A-0943-46D8-9DA9-DC67B93840F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2682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EAC1-BA36-4020-9A8B-F756D1FE2C9B}"/>
              </a:ext>
            </a:extLst>
          </p:cNvPr>
          <p:cNvSpPr>
            <a:spLocks noGrp="1"/>
          </p:cNvSpPr>
          <p:nvPr>
            <p:ph type="title"/>
          </p:nvPr>
        </p:nvSpPr>
        <p:spPr/>
        <p:txBody>
          <a:bodyPr/>
          <a:lstStyle/>
          <a:p>
            <a:r>
              <a:rPr lang="en-US" dirty="0"/>
              <a:t>Where and How is Neo4j Used?</a:t>
            </a:r>
            <a:endParaRPr lang="en-IN" dirty="0"/>
          </a:p>
        </p:txBody>
      </p:sp>
      <p:sp>
        <p:nvSpPr>
          <p:cNvPr id="3" name="Content Placeholder 2">
            <a:extLst>
              <a:ext uri="{FF2B5EF4-FFF2-40B4-BE49-F238E27FC236}">
                <a16:creationId xmlns:a16="http://schemas.microsoft.com/office/drawing/2014/main" id="{66694FD5-6D57-4A75-8E88-FEB17A9F268E}"/>
              </a:ext>
            </a:extLst>
          </p:cNvPr>
          <p:cNvSpPr>
            <a:spLocks noGrp="1"/>
          </p:cNvSpPr>
          <p:nvPr>
            <p:ph idx="1"/>
          </p:nvPr>
        </p:nvSpPr>
        <p:spPr>
          <a:xfrm>
            <a:off x="1471152" y="3429000"/>
            <a:ext cx="9249696" cy="1369410"/>
          </a:xfrm>
        </p:spPr>
        <p:txBody>
          <a:bodyPr>
            <a:normAutofit lnSpcReduction="10000"/>
          </a:bodyPr>
          <a:lstStyle/>
          <a:p>
            <a:pPr marL="0" indent="0" algn="ctr">
              <a:buNone/>
            </a:pPr>
            <a:r>
              <a:rPr lang="en-US" dirty="0"/>
              <a:t>Neo4j is used today by thousands of </a:t>
            </a:r>
            <a:r>
              <a:rPr lang="en-US" b="1" dirty="0"/>
              <a:t>startups, educational institutions, and large enterprises in all sectors including financial services, government, energy, technology, retail, and manufacturing</a:t>
            </a:r>
            <a:r>
              <a:rPr lang="en-US" dirty="0"/>
              <a:t>. From innovative new technology to driving businesses, users are generating insights with graph, generating new revenue, and improving their overall efficiency.</a:t>
            </a:r>
            <a:endParaRPr lang="en-IN" dirty="0"/>
          </a:p>
        </p:txBody>
      </p:sp>
    </p:spTree>
    <p:extLst>
      <p:ext uri="{BB962C8B-B14F-4D97-AF65-F5344CB8AC3E}">
        <p14:creationId xmlns:p14="http://schemas.microsoft.com/office/powerpoint/2010/main" val="263140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se case summary">
            <a:extLst>
              <a:ext uri="{FF2B5EF4-FFF2-40B4-BE49-F238E27FC236}">
                <a16:creationId xmlns:a16="http://schemas.microsoft.com/office/drawing/2014/main" id="{42684AFA-664B-4C33-B604-148AC070A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5775"/>
            <a:ext cx="12192000" cy="588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84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FCB00-F490-477F-82E6-1C8578252E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43549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DF980-9155-4C90-927F-9EE492DC80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7110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2154A9-3D05-49FE-952D-4BBD0C6CB2B6}"/>
              </a:ext>
            </a:extLst>
          </p:cNvPr>
          <p:cNvSpPr>
            <a:spLocks noGrp="1"/>
          </p:cNvSpPr>
          <p:nvPr>
            <p:ph type="title"/>
          </p:nvPr>
        </p:nvSpPr>
        <p:spPr/>
        <p:txBody>
          <a:bodyPr/>
          <a:lstStyle/>
          <a:p>
            <a:pPr algn="ctr"/>
            <a:r>
              <a:rPr lang="en-US" dirty="0"/>
              <a:t>Environment </a:t>
            </a:r>
            <a:br>
              <a:rPr lang="en-US" dirty="0"/>
            </a:br>
            <a:r>
              <a:rPr lang="en-US" dirty="0"/>
              <a:t>Setup</a:t>
            </a:r>
            <a:endParaRPr lang="en-IN" dirty="0"/>
          </a:p>
        </p:txBody>
      </p:sp>
    </p:spTree>
    <p:extLst>
      <p:ext uri="{BB962C8B-B14F-4D97-AF65-F5344CB8AC3E}">
        <p14:creationId xmlns:p14="http://schemas.microsoft.com/office/powerpoint/2010/main" val="1803426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FBB1-8E8D-458D-A07C-41655F4294A1}"/>
              </a:ext>
            </a:extLst>
          </p:cNvPr>
          <p:cNvSpPr>
            <a:spLocks noGrp="1"/>
          </p:cNvSpPr>
          <p:nvPr>
            <p:ph type="title"/>
          </p:nvPr>
        </p:nvSpPr>
        <p:spPr/>
        <p:txBody>
          <a:bodyPr/>
          <a:lstStyle/>
          <a:p>
            <a:r>
              <a:rPr lang="en-US" dirty="0"/>
              <a:t>Download neo4j Desktop</a:t>
            </a:r>
            <a:endParaRPr lang="en-IN" dirty="0"/>
          </a:p>
        </p:txBody>
      </p:sp>
      <p:sp>
        <p:nvSpPr>
          <p:cNvPr id="3" name="Content Placeholder 2">
            <a:extLst>
              <a:ext uri="{FF2B5EF4-FFF2-40B4-BE49-F238E27FC236}">
                <a16:creationId xmlns:a16="http://schemas.microsoft.com/office/drawing/2014/main" id="{5ECD7F27-46D7-41BF-BDA2-BECDEBE38F2C}"/>
              </a:ext>
            </a:extLst>
          </p:cNvPr>
          <p:cNvSpPr>
            <a:spLocks noGrp="1"/>
          </p:cNvSpPr>
          <p:nvPr>
            <p:ph idx="1"/>
          </p:nvPr>
        </p:nvSpPr>
        <p:spPr>
          <a:xfrm>
            <a:off x="1683171" y="2603500"/>
            <a:ext cx="8825659" cy="3416300"/>
          </a:xfrm>
        </p:spPr>
        <p:txBody>
          <a:bodyPr/>
          <a:lstStyle/>
          <a:p>
            <a:pPr marL="0" indent="0" algn="ctr">
              <a:buNone/>
            </a:pPr>
            <a:r>
              <a:rPr lang="en-IN" dirty="0">
                <a:solidFill>
                  <a:schemeClr val="tx2"/>
                </a:solidFill>
                <a:hlinkClick r:id="rId2">
                  <a:extLst>
                    <a:ext uri="{A12FA001-AC4F-418D-AE19-62706E023703}">
                      <ahyp:hlinkClr xmlns:ahyp="http://schemas.microsoft.com/office/drawing/2018/hyperlinkcolor" val="tx"/>
                    </a:ext>
                  </a:extLst>
                </a:hlinkClick>
              </a:rPr>
              <a:t>https://neo4j.com/download/</a:t>
            </a:r>
            <a:endParaRPr lang="en-IN" dirty="0">
              <a:solidFill>
                <a:schemeClr val="tx2"/>
              </a:solidFill>
            </a:endParaRPr>
          </a:p>
          <a:p>
            <a:endParaRPr lang="en-IN" dirty="0">
              <a:solidFill>
                <a:schemeClr val="tx2"/>
              </a:solidFill>
            </a:endParaRPr>
          </a:p>
        </p:txBody>
      </p:sp>
      <p:pic>
        <p:nvPicPr>
          <p:cNvPr id="5" name="Picture 4">
            <a:extLst>
              <a:ext uri="{FF2B5EF4-FFF2-40B4-BE49-F238E27FC236}">
                <a16:creationId xmlns:a16="http://schemas.microsoft.com/office/drawing/2014/main" id="{923CA414-AF32-41FC-9248-0FAD08FF0842}"/>
              </a:ext>
            </a:extLst>
          </p:cNvPr>
          <p:cNvPicPr>
            <a:picLocks noChangeAspect="1"/>
          </p:cNvPicPr>
          <p:nvPr/>
        </p:nvPicPr>
        <p:blipFill>
          <a:blip r:embed="rId3"/>
          <a:stretch>
            <a:fillRect/>
          </a:stretch>
        </p:blipFill>
        <p:spPr>
          <a:xfrm>
            <a:off x="2941895" y="3145884"/>
            <a:ext cx="6308210" cy="3290514"/>
          </a:xfrm>
          <a:prstGeom prst="rect">
            <a:avLst/>
          </a:prstGeom>
        </p:spPr>
      </p:pic>
    </p:spTree>
    <p:extLst>
      <p:ext uri="{BB962C8B-B14F-4D97-AF65-F5344CB8AC3E}">
        <p14:creationId xmlns:p14="http://schemas.microsoft.com/office/powerpoint/2010/main" val="787162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0EDDDA-F8E4-4366-82E1-536FE2A2E9C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F42AD2D-0F85-410B-A3DC-E85D7F84B7E3}"/>
              </a:ext>
            </a:extLst>
          </p:cNvPr>
          <p:cNvSpPr txBox="1"/>
          <p:nvPr/>
        </p:nvSpPr>
        <p:spPr>
          <a:xfrm>
            <a:off x="2434581" y="5555768"/>
            <a:ext cx="7322838" cy="369332"/>
          </a:xfrm>
          <a:prstGeom prst="rect">
            <a:avLst/>
          </a:prstGeom>
          <a:noFill/>
        </p:spPr>
        <p:txBody>
          <a:bodyPr wrap="none" rtlCol="0">
            <a:spAutoFit/>
          </a:bodyPr>
          <a:lstStyle/>
          <a:p>
            <a:r>
              <a:rPr lang="en-US" dirty="0"/>
              <a:t>A collection of nodes and relationships together is called Graph</a:t>
            </a:r>
            <a:endParaRPr lang="en-IN" dirty="0"/>
          </a:p>
        </p:txBody>
      </p:sp>
    </p:spTree>
    <p:extLst>
      <p:ext uri="{BB962C8B-B14F-4D97-AF65-F5344CB8AC3E}">
        <p14:creationId xmlns:p14="http://schemas.microsoft.com/office/powerpoint/2010/main" val="2067889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DDA5A8-D55C-484B-86AA-19740763E4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2295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EEC6-B375-4270-8BE4-66C4A9776A34}"/>
              </a:ext>
            </a:extLst>
          </p:cNvPr>
          <p:cNvSpPr>
            <a:spLocks noGrp="1"/>
          </p:cNvSpPr>
          <p:nvPr>
            <p:ph type="title"/>
          </p:nvPr>
        </p:nvSpPr>
        <p:spPr/>
        <p:txBody>
          <a:bodyPr/>
          <a:lstStyle/>
          <a:p>
            <a:r>
              <a:rPr lang="en-US" dirty="0"/>
              <a:t>Graphs &amp; Graph Databases</a:t>
            </a:r>
            <a:endParaRPr lang="en-IN" dirty="0"/>
          </a:p>
        </p:txBody>
      </p:sp>
      <p:sp>
        <p:nvSpPr>
          <p:cNvPr id="3" name="Content Placeholder 2">
            <a:extLst>
              <a:ext uri="{FF2B5EF4-FFF2-40B4-BE49-F238E27FC236}">
                <a16:creationId xmlns:a16="http://schemas.microsoft.com/office/drawing/2014/main" id="{1F14578C-2A4E-48C1-B0E2-121744950237}"/>
              </a:ext>
            </a:extLst>
          </p:cNvPr>
          <p:cNvSpPr>
            <a:spLocks noGrp="1"/>
          </p:cNvSpPr>
          <p:nvPr>
            <p:ph idx="1"/>
          </p:nvPr>
        </p:nvSpPr>
        <p:spPr/>
        <p:txBody>
          <a:bodyPr/>
          <a:lstStyle/>
          <a:p>
            <a:r>
              <a:rPr lang="en-US" dirty="0"/>
              <a:t>Easily extendable and expandable</a:t>
            </a:r>
          </a:p>
          <a:p>
            <a:r>
              <a:rPr lang="en-US" dirty="0"/>
              <a:t>Friendly to the human brain</a:t>
            </a:r>
          </a:p>
          <a:p>
            <a:r>
              <a:rPr lang="en-US" dirty="0"/>
              <a:t>Whiteboard compatible </a:t>
            </a:r>
          </a:p>
          <a:p>
            <a:r>
              <a:rPr lang="en-US" dirty="0"/>
              <a:t>All about relationships</a:t>
            </a:r>
          </a:p>
          <a:p>
            <a:r>
              <a:rPr lang="en-US" dirty="0"/>
              <a:t>Performance</a:t>
            </a:r>
          </a:p>
          <a:p>
            <a:r>
              <a:rPr lang="en-US" dirty="0"/>
              <a:t>Flexibility</a:t>
            </a:r>
          </a:p>
          <a:p>
            <a:r>
              <a:rPr lang="en-US" dirty="0"/>
              <a:t>Agility</a:t>
            </a:r>
          </a:p>
          <a:p>
            <a:r>
              <a:rPr lang="en-US" dirty="0"/>
              <a:t>Query languages (Supports one or more </a:t>
            </a:r>
            <a:r>
              <a:rPr lang="en-US" dirty="0" err="1"/>
              <a:t>ql</a:t>
            </a:r>
            <a:r>
              <a:rPr lang="en-US" dirty="0"/>
              <a:t>)</a:t>
            </a:r>
            <a:endParaRPr lang="en-IN" dirty="0"/>
          </a:p>
        </p:txBody>
      </p:sp>
    </p:spTree>
    <p:extLst>
      <p:ext uri="{BB962C8B-B14F-4D97-AF65-F5344CB8AC3E}">
        <p14:creationId xmlns:p14="http://schemas.microsoft.com/office/powerpoint/2010/main" val="12041246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Ion Boardroom</Template>
  <TotalTime>1544</TotalTime>
  <Words>1067</Words>
  <Application>Microsoft Office PowerPoint</Application>
  <PresentationFormat>Widescreen</PresentationFormat>
  <Paragraphs>117</Paragraphs>
  <Slides>61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-apple-system</vt:lpstr>
      <vt:lpstr>Arial</vt:lpstr>
      <vt:lpstr>Century Gothic</vt:lpstr>
      <vt:lpstr>Gotham HTF</vt:lpstr>
      <vt:lpstr>Nunito Sans</vt:lpstr>
      <vt:lpstr>Proxima Nova</vt:lpstr>
      <vt:lpstr>Wingdings 3</vt:lpstr>
      <vt:lpstr>Ion Boardroom</vt:lpstr>
      <vt:lpstr>PowerPoint Presentation</vt:lpstr>
      <vt:lpstr>PowerPoint Presentation</vt:lpstr>
      <vt:lpstr>What is Graph?</vt:lpstr>
      <vt:lpstr>PowerPoint Presentation</vt:lpstr>
      <vt:lpstr>PowerPoint Presentation</vt:lpstr>
      <vt:lpstr>PowerPoint Presentation</vt:lpstr>
      <vt:lpstr>PowerPoint Presentation</vt:lpstr>
      <vt:lpstr>PowerPoint Presentation</vt:lpstr>
      <vt:lpstr>Graphs &amp; Graph Databases</vt:lpstr>
      <vt:lpstr>Property Graph Model</vt:lpstr>
      <vt:lpstr>PowerPoint Presentation</vt:lpstr>
      <vt:lpstr>Building blocks of the property graph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Document Database vs  Graph Database</vt:lpstr>
      <vt:lpstr>PowerPoint Presentation</vt:lpstr>
      <vt:lpstr>PowerPoint Presentation</vt:lpstr>
      <vt:lpstr>PowerPoint Presentation</vt:lpstr>
      <vt:lpstr>PowerPoint Presentation</vt:lpstr>
      <vt:lpstr>PowerPoint Presentation</vt:lpstr>
      <vt:lpstr>Document Database vs  Graph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new4j</vt:lpstr>
      <vt:lpstr>PowerPoint Presentation</vt:lpstr>
      <vt:lpstr>PowerPoint Presentation</vt:lpstr>
      <vt:lpstr>PowerPoint Presentation</vt:lpstr>
      <vt:lpstr>PowerPoint Presentation</vt:lpstr>
      <vt:lpstr>PowerPoint Presentation</vt:lpstr>
      <vt:lpstr>PowerPoint Presentation</vt:lpstr>
      <vt:lpstr>What is new4j?</vt:lpstr>
      <vt:lpstr>PowerPoint Presentation</vt:lpstr>
      <vt:lpstr>PowerPoint Presentation</vt:lpstr>
      <vt:lpstr>What makes Neo4j the easiest graph to work with?</vt:lpstr>
      <vt:lpstr>Graph Data Science Library</vt:lpstr>
      <vt:lpstr>Neo4j Bloom</vt:lpstr>
      <vt:lpstr>Cypher Query Language</vt:lpstr>
      <vt:lpstr>PowerPoint Presentation</vt:lpstr>
      <vt:lpstr>PowerPoint Presentation</vt:lpstr>
      <vt:lpstr>PowerPoint Presentation</vt:lpstr>
      <vt:lpstr>Where and How is Neo4j Used?</vt:lpstr>
      <vt:lpstr>PowerPoint Presentation</vt:lpstr>
      <vt:lpstr>PowerPoint Presentation</vt:lpstr>
      <vt:lpstr>Environment  Setup</vt:lpstr>
      <vt:lpstr>Download neo4j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faculty67</dc:creator>
  <cp:lastModifiedBy>faculty67</cp:lastModifiedBy>
  <cp:revision>91</cp:revision>
  <dcterms:created xsi:type="dcterms:W3CDTF">2022-02-08T21:38:39Z</dcterms:created>
  <dcterms:modified xsi:type="dcterms:W3CDTF">2022-03-18T01:10:43Z</dcterms:modified>
</cp:coreProperties>
</file>